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3"/>
  </p:sldMasterIdLst>
  <p:notesMasterIdLst>
    <p:notesMasterId r:id="rId24"/>
  </p:notesMasterIdLst>
  <p:handoutMasterIdLst>
    <p:handoutMasterId r:id="rId25"/>
  </p:handoutMasterIdLst>
  <p:sldIdLst>
    <p:sldId id="405" r:id="rId4"/>
    <p:sldId id="477" r:id="rId5"/>
    <p:sldId id="478" r:id="rId6"/>
    <p:sldId id="464" r:id="rId7"/>
    <p:sldId id="413" r:id="rId8"/>
    <p:sldId id="463" r:id="rId9"/>
    <p:sldId id="465" r:id="rId10"/>
    <p:sldId id="462" r:id="rId11"/>
    <p:sldId id="466" r:id="rId12"/>
    <p:sldId id="468" r:id="rId13"/>
    <p:sldId id="467" r:id="rId14"/>
    <p:sldId id="469" r:id="rId15"/>
    <p:sldId id="470" r:id="rId16"/>
    <p:sldId id="473" r:id="rId17"/>
    <p:sldId id="474" r:id="rId18"/>
    <p:sldId id="475" r:id="rId19"/>
    <p:sldId id="472" r:id="rId20"/>
    <p:sldId id="476" r:id="rId21"/>
    <p:sldId id="461" r:id="rId22"/>
    <p:sldId id="450" r:id="rId23"/>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Palatino" panose="020B0604020202020204"/>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CFF"/>
    <a:srgbClr val="F7F7F7"/>
    <a:srgbClr val="F7DADA"/>
    <a:srgbClr val="FFE3E3"/>
    <a:srgbClr val="FFE8E8"/>
    <a:srgbClr val="FFF2F2"/>
    <a:srgbClr val="FAEDED"/>
    <a:srgbClr val="001F5B"/>
    <a:srgbClr val="E4E909"/>
    <a:srgbClr val="00AF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77"/>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1.fntdata"/><Relationship Id="rId21" Type="http://schemas.openxmlformats.org/officeDocument/2006/relationships/slide" Target="slides/slide18.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handoutMaster" Target="handoutMasters/handoutMaster1.xml"/><Relationship Id="rId33"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6.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7D243C-24B8-4278-B1CC-E9FD1E810281}" type="doc">
      <dgm:prSet loTypeId="urn:microsoft.com/office/officeart/2005/8/layout/process1" loCatId="process" qsTypeId="urn:microsoft.com/office/officeart/2005/8/quickstyle/simple1" qsCatId="simple" csTypeId="urn:microsoft.com/office/officeart/2005/8/colors/accent1_2" csCatId="accent1" phldr="1"/>
      <dgm:spPr/>
    </dgm:pt>
    <dgm:pt modelId="{D157D1B1-FC1A-4283-B6A8-CC9E36914D1F}">
      <dgm:prSet phldrT="[Text]"/>
      <dgm:spPr/>
      <dgm:t>
        <a:bodyPr/>
        <a:lstStyle/>
        <a:p>
          <a:r>
            <a:rPr lang="en-US" dirty="0"/>
            <a:t>Converting text to lower case</a:t>
          </a:r>
        </a:p>
      </dgm:t>
    </dgm:pt>
    <dgm:pt modelId="{83D97C40-96A8-4B6F-843D-5839C7ACB7BD}" type="parTrans" cxnId="{54877540-86E5-42EA-851C-5D496571AD5F}">
      <dgm:prSet/>
      <dgm:spPr/>
      <dgm:t>
        <a:bodyPr/>
        <a:lstStyle/>
        <a:p>
          <a:endParaRPr lang="en-US"/>
        </a:p>
      </dgm:t>
    </dgm:pt>
    <dgm:pt modelId="{B83DBF05-2D18-4095-8BDA-C2E4EA4DEBA7}" type="sibTrans" cxnId="{54877540-86E5-42EA-851C-5D496571AD5F}">
      <dgm:prSet/>
      <dgm:spPr/>
      <dgm:t>
        <a:bodyPr/>
        <a:lstStyle/>
        <a:p>
          <a:endParaRPr lang="en-US"/>
        </a:p>
      </dgm:t>
    </dgm:pt>
    <dgm:pt modelId="{7A3C404A-B66D-4A19-AC2F-E91605276656}">
      <dgm:prSet phldrT="[Text]"/>
      <dgm:spPr/>
      <dgm:t>
        <a:bodyPr/>
        <a:lstStyle/>
        <a:p>
          <a:r>
            <a:rPr lang="en-US" dirty="0"/>
            <a:t>Removing punctuations &amp; Numbers</a:t>
          </a:r>
        </a:p>
      </dgm:t>
    </dgm:pt>
    <dgm:pt modelId="{D8EA9785-D360-4A31-A5A6-E1BCDE5A583D}" type="parTrans" cxnId="{7930AA56-583E-4500-8154-1FCD8607F683}">
      <dgm:prSet/>
      <dgm:spPr/>
      <dgm:t>
        <a:bodyPr/>
        <a:lstStyle/>
        <a:p>
          <a:endParaRPr lang="en-US"/>
        </a:p>
      </dgm:t>
    </dgm:pt>
    <dgm:pt modelId="{492A3F21-6A59-4FDF-9081-59FAD44E8F2E}" type="sibTrans" cxnId="{7930AA56-583E-4500-8154-1FCD8607F683}">
      <dgm:prSet/>
      <dgm:spPr/>
      <dgm:t>
        <a:bodyPr/>
        <a:lstStyle/>
        <a:p>
          <a:endParaRPr lang="en-US"/>
        </a:p>
      </dgm:t>
    </dgm:pt>
    <dgm:pt modelId="{D5E1A3BE-C6C6-457C-B623-49826F797951}">
      <dgm:prSet phldrT="[Text]"/>
      <dgm:spPr/>
      <dgm:t>
        <a:bodyPr/>
        <a:lstStyle/>
        <a:p>
          <a:r>
            <a:rPr lang="en-US" dirty="0"/>
            <a:t>Removing white spaces</a:t>
          </a:r>
        </a:p>
      </dgm:t>
    </dgm:pt>
    <dgm:pt modelId="{BAEBB9D6-0E44-4E84-99B6-2FFFA708B7DA}" type="parTrans" cxnId="{F5F004D6-53B8-48D5-B187-BA8143046FAC}">
      <dgm:prSet/>
      <dgm:spPr/>
      <dgm:t>
        <a:bodyPr/>
        <a:lstStyle/>
        <a:p>
          <a:endParaRPr lang="en-US"/>
        </a:p>
      </dgm:t>
    </dgm:pt>
    <dgm:pt modelId="{93E80318-329C-43BC-8078-8F14741E48E7}" type="sibTrans" cxnId="{F5F004D6-53B8-48D5-B187-BA8143046FAC}">
      <dgm:prSet/>
      <dgm:spPr/>
      <dgm:t>
        <a:bodyPr/>
        <a:lstStyle/>
        <a:p>
          <a:endParaRPr lang="en-US"/>
        </a:p>
      </dgm:t>
    </dgm:pt>
    <dgm:pt modelId="{0E666E26-3A74-4406-AB72-8EE4C13E70DB}">
      <dgm:prSet phldrT="[Text]"/>
      <dgm:spPr/>
      <dgm:t>
        <a:bodyPr/>
        <a:lstStyle/>
        <a:p>
          <a:r>
            <a:rPr lang="en-US" dirty="0"/>
            <a:t>Tokenizing the data</a:t>
          </a:r>
        </a:p>
      </dgm:t>
    </dgm:pt>
    <dgm:pt modelId="{2579F0C8-A1AE-4914-A79D-E04F16169F23}" type="parTrans" cxnId="{95D0DB3C-CA4A-420A-97CC-7B5625F826D2}">
      <dgm:prSet/>
      <dgm:spPr/>
      <dgm:t>
        <a:bodyPr/>
        <a:lstStyle/>
        <a:p>
          <a:endParaRPr lang="en-US"/>
        </a:p>
      </dgm:t>
    </dgm:pt>
    <dgm:pt modelId="{5A0C069B-C383-4A04-A07B-E42F28C91150}" type="sibTrans" cxnId="{95D0DB3C-CA4A-420A-97CC-7B5625F826D2}">
      <dgm:prSet/>
      <dgm:spPr/>
      <dgm:t>
        <a:bodyPr/>
        <a:lstStyle/>
        <a:p>
          <a:endParaRPr lang="en-US"/>
        </a:p>
      </dgm:t>
    </dgm:pt>
    <dgm:pt modelId="{6A579DD3-3550-4B8D-BDA4-D253A74C0309}">
      <dgm:prSet phldrT="[Text]"/>
      <dgm:spPr/>
      <dgm:t>
        <a:bodyPr/>
        <a:lstStyle/>
        <a:p>
          <a:r>
            <a:rPr lang="en-US" dirty="0"/>
            <a:t>Applying stop words</a:t>
          </a:r>
        </a:p>
      </dgm:t>
    </dgm:pt>
    <dgm:pt modelId="{1F6AFCEF-AF71-4A91-AF05-0D835BA206CC}" type="parTrans" cxnId="{C74BFCCC-7EC7-4796-95D1-9F0F8E9CBA59}">
      <dgm:prSet/>
      <dgm:spPr/>
      <dgm:t>
        <a:bodyPr/>
        <a:lstStyle/>
        <a:p>
          <a:endParaRPr lang="en-US"/>
        </a:p>
      </dgm:t>
    </dgm:pt>
    <dgm:pt modelId="{9935DD6F-1D6E-4E55-ABAD-D6373712F125}" type="sibTrans" cxnId="{C74BFCCC-7EC7-4796-95D1-9F0F8E9CBA59}">
      <dgm:prSet/>
      <dgm:spPr/>
      <dgm:t>
        <a:bodyPr/>
        <a:lstStyle/>
        <a:p>
          <a:endParaRPr lang="en-US"/>
        </a:p>
      </dgm:t>
    </dgm:pt>
    <dgm:pt modelId="{E98CEFD0-DAF3-4104-A63F-48B1D557CC8F}">
      <dgm:prSet phldrT="[Text]"/>
      <dgm:spPr/>
      <dgm:t>
        <a:bodyPr/>
        <a:lstStyle/>
        <a:p>
          <a:r>
            <a:rPr lang="en-US" dirty="0"/>
            <a:t>Joining the tokens </a:t>
          </a:r>
        </a:p>
      </dgm:t>
    </dgm:pt>
    <dgm:pt modelId="{D9F0EF12-DA9F-4A8E-88B6-C08599F6BF5A}" type="parTrans" cxnId="{1EE1DC56-3345-4C94-AB5E-3FBCFE7BDFF7}">
      <dgm:prSet/>
      <dgm:spPr/>
      <dgm:t>
        <a:bodyPr/>
        <a:lstStyle/>
        <a:p>
          <a:endParaRPr lang="en-US"/>
        </a:p>
      </dgm:t>
    </dgm:pt>
    <dgm:pt modelId="{B1631830-3178-4422-88D9-E2D70200918B}" type="sibTrans" cxnId="{1EE1DC56-3345-4C94-AB5E-3FBCFE7BDFF7}">
      <dgm:prSet/>
      <dgm:spPr/>
      <dgm:t>
        <a:bodyPr/>
        <a:lstStyle/>
        <a:p>
          <a:endParaRPr lang="en-US"/>
        </a:p>
      </dgm:t>
    </dgm:pt>
    <dgm:pt modelId="{1DA8E05E-3EAC-4FB4-BBD5-14A01D936A08}" type="pres">
      <dgm:prSet presAssocID="{547D243C-24B8-4278-B1CC-E9FD1E810281}" presName="Name0" presStyleCnt="0">
        <dgm:presLayoutVars>
          <dgm:dir/>
          <dgm:resizeHandles val="exact"/>
        </dgm:presLayoutVars>
      </dgm:prSet>
      <dgm:spPr/>
    </dgm:pt>
    <dgm:pt modelId="{8B609127-8F0D-47B9-AC25-48B3753AFADD}" type="pres">
      <dgm:prSet presAssocID="{D157D1B1-FC1A-4283-B6A8-CC9E36914D1F}" presName="node" presStyleLbl="node1" presStyleIdx="0" presStyleCnt="6">
        <dgm:presLayoutVars>
          <dgm:bulletEnabled val="1"/>
        </dgm:presLayoutVars>
      </dgm:prSet>
      <dgm:spPr/>
    </dgm:pt>
    <dgm:pt modelId="{8296A340-996C-4E4C-BFE0-397E78C7F95D}" type="pres">
      <dgm:prSet presAssocID="{B83DBF05-2D18-4095-8BDA-C2E4EA4DEBA7}" presName="sibTrans" presStyleLbl="sibTrans2D1" presStyleIdx="0" presStyleCnt="5"/>
      <dgm:spPr/>
    </dgm:pt>
    <dgm:pt modelId="{B0FC5370-91AA-4713-B850-81A2D6AD7869}" type="pres">
      <dgm:prSet presAssocID="{B83DBF05-2D18-4095-8BDA-C2E4EA4DEBA7}" presName="connectorText" presStyleLbl="sibTrans2D1" presStyleIdx="0" presStyleCnt="5"/>
      <dgm:spPr/>
    </dgm:pt>
    <dgm:pt modelId="{D83887E4-3684-4FD2-ABE5-9764292085F2}" type="pres">
      <dgm:prSet presAssocID="{7A3C404A-B66D-4A19-AC2F-E91605276656}" presName="node" presStyleLbl="node1" presStyleIdx="1" presStyleCnt="6">
        <dgm:presLayoutVars>
          <dgm:bulletEnabled val="1"/>
        </dgm:presLayoutVars>
      </dgm:prSet>
      <dgm:spPr/>
    </dgm:pt>
    <dgm:pt modelId="{12B81C92-BC8C-4CBD-862E-D330AE452034}" type="pres">
      <dgm:prSet presAssocID="{492A3F21-6A59-4FDF-9081-59FAD44E8F2E}" presName="sibTrans" presStyleLbl="sibTrans2D1" presStyleIdx="1" presStyleCnt="5"/>
      <dgm:spPr/>
    </dgm:pt>
    <dgm:pt modelId="{EDCEB544-FEE9-41EE-9AEF-6C03F354B87D}" type="pres">
      <dgm:prSet presAssocID="{492A3F21-6A59-4FDF-9081-59FAD44E8F2E}" presName="connectorText" presStyleLbl="sibTrans2D1" presStyleIdx="1" presStyleCnt="5"/>
      <dgm:spPr/>
    </dgm:pt>
    <dgm:pt modelId="{67CC8A04-1915-4910-9A75-DD80AB7DC42B}" type="pres">
      <dgm:prSet presAssocID="{D5E1A3BE-C6C6-457C-B623-49826F797951}" presName="node" presStyleLbl="node1" presStyleIdx="2" presStyleCnt="6">
        <dgm:presLayoutVars>
          <dgm:bulletEnabled val="1"/>
        </dgm:presLayoutVars>
      </dgm:prSet>
      <dgm:spPr/>
    </dgm:pt>
    <dgm:pt modelId="{03EBFFFD-F467-4EE7-AC2D-EFC428434032}" type="pres">
      <dgm:prSet presAssocID="{93E80318-329C-43BC-8078-8F14741E48E7}" presName="sibTrans" presStyleLbl="sibTrans2D1" presStyleIdx="2" presStyleCnt="5"/>
      <dgm:spPr/>
    </dgm:pt>
    <dgm:pt modelId="{5C66D27C-48F4-44EA-A018-F63A8C3A3D3B}" type="pres">
      <dgm:prSet presAssocID="{93E80318-329C-43BC-8078-8F14741E48E7}" presName="connectorText" presStyleLbl="sibTrans2D1" presStyleIdx="2" presStyleCnt="5"/>
      <dgm:spPr/>
    </dgm:pt>
    <dgm:pt modelId="{D4B6AA3E-908F-4D82-B00D-6884CC3D643C}" type="pres">
      <dgm:prSet presAssocID="{0E666E26-3A74-4406-AB72-8EE4C13E70DB}" presName="node" presStyleLbl="node1" presStyleIdx="3" presStyleCnt="6">
        <dgm:presLayoutVars>
          <dgm:bulletEnabled val="1"/>
        </dgm:presLayoutVars>
      </dgm:prSet>
      <dgm:spPr/>
    </dgm:pt>
    <dgm:pt modelId="{47E0DC1F-CF08-4B3B-BFDB-AD02E5C0E028}" type="pres">
      <dgm:prSet presAssocID="{5A0C069B-C383-4A04-A07B-E42F28C91150}" presName="sibTrans" presStyleLbl="sibTrans2D1" presStyleIdx="3" presStyleCnt="5"/>
      <dgm:spPr/>
    </dgm:pt>
    <dgm:pt modelId="{AA392541-11A3-4A64-A636-9063F229DD50}" type="pres">
      <dgm:prSet presAssocID="{5A0C069B-C383-4A04-A07B-E42F28C91150}" presName="connectorText" presStyleLbl="sibTrans2D1" presStyleIdx="3" presStyleCnt="5"/>
      <dgm:spPr/>
    </dgm:pt>
    <dgm:pt modelId="{F46840E0-7425-4DAA-8C20-2C8B6F31B783}" type="pres">
      <dgm:prSet presAssocID="{6A579DD3-3550-4B8D-BDA4-D253A74C0309}" presName="node" presStyleLbl="node1" presStyleIdx="4" presStyleCnt="6">
        <dgm:presLayoutVars>
          <dgm:bulletEnabled val="1"/>
        </dgm:presLayoutVars>
      </dgm:prSet>
      <dgm:spPr/>
    </dgm:pt>
    <dgm:pt modelId="{1F627561-16F3-45DD-976C-ACD962992939}" type="pres">
      <dgm:prSet presAssocID="{9935DD6F-1D6E-4E55-ABAD-D6373712F125}" presName="sibTrans" presStyleLbl="sibTrans2D1" presStyleIdx="4" presStyleCnt="5"/>
      <dgm:spPr/>
    </dgm:pt>
    <dgm:pt modelId="{D7FC854D-4C98-4DB5-B0BE-B5BBA4BC99F8}" type="pres">
      <dgm:prSet presAssocID="{9935DD6F-1D6E-4E55-ABAD-D6373712F125}" presName="connectorText" presStyleLbl="sibTrans2D1" presStyleIdx="4" presStyleCnt="5"/>
      <dgm:spPr/>
    </dgm:pt>
    <dgm:pt modelId="{A966C55E-D0DC-4BEC-AC3D-5D41BA32B7EA}" type="pres">
      <dgm:prSet presAssocID="{E98CEFD0-DAF3-4104-A63F-48B1D557CC8F}" presName="node" presStyleLbl="node1" presStyleIdx="5" presStyleCnt="6">
        <dgm:presLayoutVars>
          <dgm:bulletEnabled val="1"/>
        </dgm:presLayoutVars>
      </dgm:prSet>
      <dgm:spPr/>
    </dgm:pt>
  </dgm:ptLst>
  <dgm:cxnLst>
    <dgm:cxn modelId="{95D0DB3C-CA4A-420A-97CC-7B5625F826D2}" srcId="{547D243C-24B8-4278-B1CC-E9FD1E810281}" destId="{0E666E26-3A74-4406-AB72-8EE4C13E70DB}" srcOrd="3" destOrd="0" parTransId="{2579F0C8-A1AE-4914-A79D-E04F16169F23}" sibTransId="{5A0C069B-C383-4A04-A07B-E42F28C91150}"/>
    <dgm:cxn modelId="{88637C3D-A9C5-4E1E-BC1D-165D00E1FC70}" type="presOf" srcId="{D5E1A3BE-C6C6-457C-B623-49826F797951}" destId="{67CC8A04-1915-4910-9A75-DD80AB7DC42B}" srcOrd="0" destOrd="0" presId="urn:microsoft.com/office/officeart/2005/8/layout/process1"/>
    <dgm:cxn modelId="{54877540-86E5-42EA-851C-5D496571AD5F}" srcId="{547D243C-24B8-4278-B1CC-E9FD1E810281}" destId="{D157D1B1-FC1A-4283-B6A8-CC9E36914D1F}" srcOrd="0" destOrd="0" parTransId="{83D97C40-96A8-4B6F-843D-5839C7ACB7BD}" sibTransId="{B83DBF05-2D18-4095-8BDA-C2E4EA4DEBA7}"/>
    <dgm:cxn modelId="{112D065E-8EB1-424D-9466-3FBA4345C10F}" type="presOf" srcId="{5A0C069B-C383-4A04-A07B-E42F28C91150}" destId="{AA392541-11A3-4A64-A636-9063F229DD50}" srcOrd="1" destOrd="0" presId="urn:microsoft.com/office/officeart/2005/8/layout/process1"/>
    <dgm:cxn modelId="{5D525653-151C-48D8-BBE3-6E5A3558F324}" type="presOf" srcId="{5A0C069B-C383-4A04-A07B-E42F28C91150}" destId="{47E0DC1F-CF08-4B3B-BFDB-AD02E5C0E028}" srcOrd="0" destOrd="0" presId="urn:microsoft.com/office/officeart/2005/8/layout/process1"/>
    <dgm:cxn modelId="{7F7D9174-EEC6-4E66-86F9-6A9734015C78}" type="presOf" srcId="{E98CEFD0-DAF3-4104-A63F-48B1D557CC8F}" destId="{A966C55E-D0DC-4BEC-AC3D-5D41BA32B7EA}" srcOrd="0" destOrd="0" presId="urn:microsoft.com/office/officeart/2005/8/layout/process1"/>
    <dgm:cxn modelId="{7930AA56-583E-4500-8154-1FCD8607F683}" srcId="{547D243C-24B8-4278-B1CC-E9FD1E810281}" destId="{7A3C404A-B66D-4A19-AC2F-E91605276656}" srcOrd="1" destOrd="0" parTransId="{D8EA9785-D360-4A31-A5A6-E1BCDE5A583D}" sibTransId="{492A3F21-6A59-4FDF-9081-59FAD44E8F2E}"/>
    <dgm:cxn modelId="{1EE1DC56-3345-4C94-AB5E-3FBCFE7BDFF7}" srcId="{547D243C-24B8-4278-B1CC-E9FD1E810281}" destId="{E98CEFD0-DAF3-4104-A63F-48B1D557CC8F}" srcOrd="5" destOrd="0" parTransId="{D9F0EF12-DA9F-4A8E-88B6-C08599F6BF5A}" sibTransId="{B1631830-3178-4422-88D9-E2D70200918B}"/>
    <dgm:cxn modelId="{A75A5082-71D7-4DC9-A77C-051865184302}" type="presOf" srcId="{B83DBF05-2D18-4095-8BDA-C2E4EA4DEBA7}" destId="{B0FC5370-91AA-4713-B850-81A2D6AD7869}" srcOrd="1" destOrd="0" presId="urn:microsoft.com/office/officeart/2005/8/layout/process1"/>
    <dgm:cxn modelId="{04E78B84-83BD-438C-82FF-46A27D41AB1C}" type="presOf" srcId="{547D243C-24B8-4278-B1CC-E9FD1E810281}" destId="{1DA8E05E-3EAC-4FB4-BBD5-14A01D936A08}" srcOrd="0" destOrd="0" presId="urn:microsoft.com/office/officeart/2005/8/layout/process1"/>
    <dgm:cxn modelId="{B7E80B8A-D9BD-4C18-8337-FC9444A7BE49}" type="presOf" srcId="{B83DBF05-2D18-4095-8BDA-C2E4EA4DEBA7}" destId="{8296A340-996C-4E4C-BFE0-397E78C7F95D}" srcOrd="0" destOrd="0" presId="urn:microsoft.com/office/officeart/2005/8/layout/process1"/>
    <dgm:cxn modelId="{7E1E8499-339A-43DE-94C1-56BD56BC5C7B}" type="presOf" srcId="{93E80318-329C-43BC-8078-8F14741E48E7}" destId="{03EBFFFD-F467-4EE7-AC2D-EFC428434032}" srcOrd="0" destOrd="0" presId="urn:microsoft.com/office/officeart/2005/8/layout/process1"/>
    <dgm:cxn modelId="{195657A0-4CDF-4CE1-8D00-61462E35EFD3}" type="presOf" srcId="{9935DD6F-1D6E-4E55-ABAD-D6373712F125}" destId="{1F627561-16F3-45DD-976C-ACD962992939}" srcOrd="0" destOrd="0" presId="urn:microsoft.com/office/officeart/2005/8/layout/process1"/>
    <dgm:cxn modelId="{2CC2A5B2-7AEE-4033-85D8-6CBFC1456360}" type="presOf" srcId="{7A3C404A-B66D-4A19-AC2F-E91605276656}" destId="{D83887E4-3684-4FD2-ABE5-9764292085F2}" srcOrd="0" destOrd="0" presId="urn:microsoft.com/office/officeart/2005/8/layout/process1"/>
    <dgm:cxn modelId="{36CF3BB7-25E4-4F14-B6F3-67B7F91B2C82}" type="presOf" srcId="{6A579DD3-3550-4B8D-BDA4-D253A74C0309}" destId="{F46840E0-7425-4DAA-8C20-2C8B6F31B783}" srcOrd="0" destOrd="0" presId="urn:microsoft.com/office/officeart/2005/8/layout/process1"/>
    <dgm:cxn modelId="{6290D6B8-E8CA-4121-AA97-9DDF93C858AA}" type="presOf" srcId="{492A3F21-6A59-4FDF-9081-59FAD44E8F2E}" destId="{12B81C92-BC8C-4CBD-862E-D330AE452034}" srcOrd="0" destOrd="0" presId="urn:microsoft.com/office/officeart/2005/8/layout/process1"/>
    <dgm:cxn modelId="{7E332CBA-E87F-48A2-A9DB-A727DBC82BCB}" type="presOf" srcId="{492A3F21-6A59-4FDF-9081-59FAD44E8F2E}" destId="{EDCEB544-FEE9-41EE-9AEF-6C03F354B87D}" srcOrd="1" destOrd="0" presId="urn:microsoft.com/office/officeart/2005/8/layout/process1"/>
    <dgm:cxn modelId="{582F66BA-0F7E-4AFE-A57D-5A585A13E65F}" type="presOf" srcId="{9935DD6F-1D6E-4E55-ABAD-D6373712F125}" destId="{D7FC854D-4C98-4DB5-B0BE-B5BBA4BC99F8}" srcOrd="1" destOrd="0" presId="urn:microsoft.com/office/officeart/2005/8/layout/process1"/>
    <dgm:cxn modelId="{C74BFCCC-7EC7-4796-95D1-9F0F8E9CBA59}" srcId="{547D243C-24B8-4278-B1CC-E9FD1E810281}" destId="{6A579DD3-3550-4B8D-BDA4-D253A74C0309}" srcOrd="4" destOrd="0" parTransId="{1F6AFCEF-AF71-4A91-AF05-0D835BA206CC}" sibTransId="{9935DD6F-1D6E-4E55-ABAD-D6373712F125}"/>
    <dgm:cxn modelId="{A2571FCF-556B-4174-969D-1EF329698300}" type="presOf" srcId="{0E666E26-3A74-4406-AB72-8EE4C13E70DB}" destId="{D4B6AA3E-908F-4D82-B00D-6884CC3D643C}" srcOrd="0" destOrd="0" presId="urn:microsoft.com/office/officeart/2005/8/layout/process1"/>
    <dgm:cxn modelId="{358BD7D1-69DB-4C45-B36E-C0B29B054246}" type="presOf" srcId="{D157D1B1-FC1A-4283-B6A8-CC9E36914D1F}" destId="{8B609127-8F0D-47B9-AC25-48B3753AFADD}" srcOrd="0" destOrd="0" presId="urn:microsoft.com/office/officeart/2005/8/layout/process1"/>
    <dgm:cxn modelId="{F5F004D6-53B8-48D5-B187-BA8143046FAC}" srcId="{547D243C-24B8-4278-B1CC-E9FD1E810281}" destId="{D5E1A3BE-C6C6-457C-B623-49826F797951}" srcOrd="2" destOrd="0" parTransId="{BAEBB9D6-0E44-4E84-99B6-2FFFA708B7DA}" sibTransId="{93E80318-329C-43BC-8078-8F14741E48E7}"/>
    <dgm:cxn modelId="{D335CFE1-D538-4C81-94DA-0AF4BF13BEA2}" type="presOf" srcId="{93E80318-329C-43BC-8078-8F14741E48E7}" destId="{5C66D27C-48F4-44EA-A018-F63A8C3A3D3B}" srcOrd="1" destOrd="0" presId="urn:microsoft.com/office/officeart/2005/8/layout/process1"/>
    <dgm:cxn modelId="{B61D78A4-5BDA-4A55-B438-CFA6E9529C3A}" type="presParOf" srcId="{1DA8E05E-3EAC-4FB4-BBD5-14A01D936A08}" destId="{8B609127-8F0D-47B9-AC25-48B3753AFADD}" srcOrd="0" destOrd="0" presId="urn:microsoft.com/office/officeart/2005/8/layout/process1"/>
    <dgm:cxn modelId="{0952FC20-DA02-463D-8359-6F160E26AF9D}" type="presParOf" srcId="{1DA8E05E-3EAC-4FB4-BBD5-14A01D936A08}" destId="{8296A340-996C-4E4C-BFE0-397E78C7F95D}" srcOrd="1" destOrd="0" presId="urn:microsoft.com/office/officeart/2005/8/layout/process1"/>
    <dgm:cxn modelId="{054143CA-4F66-4440-9673-CD8BCFA62860}" type="presParOf" srcId="{8296A340-996C-4E4C-BFE0-397E78C7F95D}" destId="{B0FC5370-91AA-4713-B850-81A2D6AD7869}" srcOrd="0" destOrd="0" presId="urn:microsoft.com/office/officeart/2005/8/layout/process1"/>
    <dgm:cxn modelId="{4D3ECFB9-9B12-479E-A916-0D8A536A664A}" type="presParOf" srcId="{1DA8E05E-3EAC-4FB4-BBD5-14A01D936A08}" destId="{D83887E4-3684-4FD2-ABE5-9764292085F2}" srcOrd="2" destOrd="0" presId="urn:microsoft.com/office/officeart/2005/8/layout/process1"/>
    <dgm:cxn modelId="{8B897149-FE57-457F-B0C4-034889E1AA73}" type="presParOf" srcId="{1DA8E05E-3EAC-4FB4-BBD5-14A01D936A08}" destId="{12B81C92-BC8C-4CBD-862E-D330AE452034}" srcOrd="3" destOrd="0" presId="urn:microsoft.com/office/officeart/2005/8/layout/process1"/>
    <dgm:cxn modelId="{27F88694-84FE-4410-9325-5053021B9F57}" type="presParOf" srcId="{12B81C92-BC8C-4CBD-862E-D330AE452034}" destId="{EDCEB544-FEE9-41EE-9AEF-6C03F354B87D}" srcOrd="0" destOrd="0" presId="urn:microsoft.com/office/officeart/2005/8/layout/process1"/>
    <dgm:cxn modelId="{19814AE4-044A-4EA5-9440-E3A08191BB7E}" type="presParOf" srcId="{1DA8E05E-3EAC-4FB4-BBD5-14A01D936A08}" destId="{67CC8A04-1915-4910-9A75-DD80AB7DC42B}" srcOrd="4" destOrd="0" presId="urn:microsoft.com/office/officeart/2005/8/layout/process1"/>
    <dgm:cxn modelId="{16E2ECE2-0B04-4EA6-A0E1-CCCFDAD7B616}" type="presParOf" srcId="{1DA8E05E-3EAC-4FB4-BBD5-14A01D936A08}" destId="{03EBFFFD-F467-4EE7-AC2D-EFC428434032}" srcOrd="5" destOrd="0" presId="urn:microsoft.com/office/officeart/2005/8/layout/process1"/>
    <dgm:cxn modelId="{B0116015-E877-4CF3-BB80-271BA128011E}" type="presParOf" srcId="{03EBFFFD-F467-4EE7-AC2D-EFC428434032}" destId="{5C66D27C-48F4-44EA-A018-F63A8C3A3D3B}" srcOrd="0" destOrd="0" presId="urn:microsoft.com/office/officeart/2005/8/layout/process1"/>
    <dgm:cxn modelId="{744BD061-4F60-413D-BF5D-93213964FE2D}" type="presParOf" srcId="{1DA8E05E-3EAC-4FB4-BBD5-14A01D936A08}" destId="{D4B6AA3E-908F-4D82-B00D-6884CC3D643C}" srcOrd="6" destOrd="0" presId="urn:microsoft.com/office/officeart/2005/8/layout/process1"/>
    <dgm:cxn modelId="{9DD3584C-8263-4073-A443-C45261A53CA6}" type="presParOf" srcId="{1DA8E05E-3EAC-4FB4-BBD5-14A01D936A08}" destId="{47E0DC1F-CF08-4B3B-BFDB-AD02E5C0E028}" srcOrd="7" destOrd="0" presId="urn:microsoft.com/office/officeart/2005/8/layout/process1"/>
    <dgm:cxn modelId="{009CF7BC-3F96-4FD0-83B0-F40646359826}" type="presParOf" srcId="{47E0DC1F-CF08-4B3B-BFDB-AD02E5C0E028}" destId="{AA392541-11A3-4A64-A636-9063F229DD50}" srcOrd="0" destOrd="0" presId="urn:microsoft.com/office/officeart/2005/8/layout/process1"/>
    <dgm:cxn modelId="{4FD456A7-8167-456C-AA2A-BC207796CCA1}" type="presParOf" srcId="{1DA8E05E-3EAC-4FB4-BBD5-14A01D936A08}" destId="{F46840E0-7425-4DAA-8C20-2C8B6F31B783}" srcOrd="8" destOrd="0" presId="urn:microsoft.com/office/officeart/2005/8/layout/process1"/>
    <dgm:cxn modelId="{0ECCCFC4-5852-4796-9D72-92AB72DF8BAD}" type="presParOf" srcId="{1DA8E05E-3EAC-4FB4-BBD5-14A01D936A08}" destId="{1F627561-16F3-45DD-976C-ACD962992939}" srcOrd="9" destOrd="0" presId="urn:microsoft.com/office/officeart/2005/8/layout/process1"/>
    <dgm:cxn modelId="{97A85FFF-7F36-42E4-8D28-693C600AF4FC}" type="presParOf" srcId="{1F627561-16F3-45DD-976C-ACD962992939}" destId="{D7FC854D-4C98-4DB5-B0BE-B5BBA4BC99F8}" srcOrd="0" destOrd="0" presId="urn:microsoft.com/office/officeart/2005/8/layout/process1"/>
    <dgm:cxn modelId="{06E5AA7E-C556-47B8-90CB-4C6808402B8B}" type="presParOf" srcId="{1DA8E05E-3EAC-4FB4-BBD5-14A01D936A08}" destId="{A966C55E-D0DC-4BEC-AC3D-5D41BA32B7EA}" srcOrd="10" destOrd="0" presId="urn:microsoft.com/office/officeart/2005/8/layout/process1"/>
  </dgm:cxnLst>
  <dgm:bg>
    <a:solidFill>
      <a:schemeClr val="bg1"/>
    </a:solidFill>
  </dgm:bg>
  <dgm:whole>
    <a:ln w="28575">
      <a:solidFill>
        <a:schemeClr val="accent6"/>
      </a:solid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9FC836D-52B3-471D-862B-2F10176DC68B}" type="doc">
      <dgm:prSet loTypeId="urn:microsoft.com/office/officeart/2005/8/layout/vList2" loCatId="list" qsTypeId="urn:microsoft.com/office/officeart/2005/8/quickstyle/simple1" qsCatId="simple" csTypeId="urn:microsoft.com/office/officeart/2005/8/colors/accent5_1" csCatId="accent5" phldr="1"/>
      <dgm:spPr/>
      <dgm:t>
        <a:bodyPr/>
        <a:lstStyle/>
        <a:p>
          <a:endParaRPr lang="en-US"/>
        </a:p>
      </dgm:t>
    </dgm:pt>
    <dgm:pt modelId="{F966A91F-F11B-4C52-9BC2-4B2599D042E3}">
      <dgm:prSet phldrT="[Text]" custT="1">
        <dgm:style>
          <a:lnRef idx="2">
            <a:schemeClr val="accent6"/>
          </a:lnRef>
          <a:fillRef idx="1">
            <a:schemeClr val="lt1"/>
          </a:fillRef>
          <a:effectRef idx="0">
            <a:schemeClr val="accent6"/>
          </a:effectRef>
          <a:fontRef idx="minor">
            <a:schemeClr val="dk1"/>
          </a:fontRef>
        </dgm:style>
      </dgm:prSet>
      <dgm:spPr>
        <a:solidFill>
          <a:schemeClr val="tx1">
            <a:lumMod val="20000"/>
            <a:lumOff val="80000"/>
          </a:schemeClr>
        </a:solidFill>
        <a:ln w="28575"/>
      </dgm:spPr>
      <dgm:t>
        <a:bodyPr/>
        <a:lstStyle/>
        <a:p>
          <a:r>
            <a:rPr lang="en-US" sz="2400" dirty="0"/>
            <a:t>LSTM</a:t>
          </a:r>
          <a:endParaRPr lang="en-US" sz="3200" dirty="0"/>
        </a:p>
      </dgm:t>
    </dgm:pt>
    <dgm:pt modelId="{4533D90C-634B-48F2-B7C2-5923B4656B6A}" type="parTrans" cxnId="{70FD40D0-29B9-4E86-8A8C-DD609D61AAB9}">
      <dgm:prSet/>
      <dgm:spPr/>
      <dgm:t>
        <a:bodyPr/>
        <a:lstStyle/>
        <a:p>
          <a:endParaRPr lang="en-US"/>
        </a:p>
      </dgm:t>
    </dgm:pt>
    <dgm:pt modelId="{FD05E657-9E96-402B-BF10-A2C215336C39}" type="sibTrans" cxnId="{70FD40D0-29B9-4E86-8A8C-DD609D61AAB9}">
      <dgm:prSet/>
      <dgm:spPr/>
      <dgm:t>
        <a:bodyPr/>
        <a:lstStyle/>
        <a:p>
          <a:endParaRPr lang="en-US"/>
        </a:p>
      </dgm:t>
    </dgm:pt>
    <dgm:pt modelId="{8741F52C-3E9F-4AE1-849C-2626D816D261}">
      <dgm:prSet phldrT="[Text]" custT="1">
        <dgm:style>
          <a:lnRef idx="2">
            <a:schemeClr val="accent6"/>
          </a:lnRef>
          <a:fillRef idx="1">
            <a:schemeClr val="lt1"/>
          </a:fillRef>
          <a:effectRef idx="0">
            <a:schemeClr val="accent6"/>
          </a:effectRef>
          <a:fontRef idx="minor">
            <a:schemeClr val="dk1"/>
          </a:fontRef>
        </dgm:style>
      </dgm:prSet>
      <dgm:spPr>
        <a:solidFill>
          <a:schemeClr val="tx1">
            <a:lumMod val="20000"/>
            <a:lumOff val="80000"/>
          </a:schemeClr>
        </a:solidFill>
        <a:ln w="28575"/>
      </dgm:spPr>
      <dgm:t>
        <a:bodyPr/>
        <a:lstStyle/>
        <a:p>
          <a:r>
            <a:rPr lang="en-US" sz="2400" dirty="0"/>
            <a:t>GRU</a:t>
          </a:r>
          <a:endParaRPr lang="en-US" sz="2800" dirty="0"/>
        </a:p>
      </dgm:t>
    </dgm:pt>
    <dgm:pt modelId="{CAA729EE-AD6C-4BA0-86F4-0656B503249C}" type="parTrans" cxnId="{E3E2C266-6C99-4637-BDA5-2AE1B3B0114D}">
      <dgm:prSet/>
      <dgm:spPr/>
      <dgm:t>
        <a:bodyPr/>
        <a:lstStyle/>
        <a:p>
          <a:endParaRPr lang="en-US"/>
        </a:p>
      </dgm:t>
    </dgm:pt>
    <dgm:pt modelId="{CAC1F55C-C7B2-419E-AC4D-31907CB290AC}" type="sibTrans" cxnId="{E3E2C266-6C99-4637-BDA5-2AE1B3B0114D}">
      <dgm:prSet/>
      <dgm:spPr/>
      <dgm:t>
        <a:bodyPr/>
        <a:lstStyle/>
        <a:p>
          <a:endParaRPr lang="en-US"/>
        </a:p>
      </dgm:t>
    </dgm:pt>
    <dgm:pt modelId="{99365FFA-10DE-4D6D-85D7-53AD2B356AEB}">
      <dgm:prSet phldrT="[Text]" custT="1">
        <dgm:style>
          <a:lnRef idx="2">
            <a:schemeClr val="accent6"/>
          </a:lnRef>
          <a:fillRef idx="1">
            <a:schemeClr val="lt1"/>
          </a:fillRef>
          <a:effectRef idx="0">
            <a:schemeClr val="accent6"/>
          </a:effectRef>
          <a:fontRef idx="minor">
            <a:schemeClr val="dk1"/>
          </a:fontRef>
        </dgm:style>
      </dgm:prSet>
      <dgm:spPr>
        <a:solidFill>
          <a:schemeClr val="tx1">
            <a:lumMod val="20000"/>
            <a:lumOff val="80000"/>
          </a:schemeClr>
        </a:solidFill>
        <a:ln w="28575"/>
      </dgm:spPr>
      <dgm:t>
        <a:bodyPr/>
        <a:lstStyle/>
        <a:p>
          <a:r>
            <a:rPr lang="en-US" sz="2400" dirty="0"/>
            <a:t>BiLSTM</a:t>
          </a:r>
          <a:endParaRPr lang="en-US" sz="3200" dirty="0"/>
        </a:p>
      </dgm:t>
    </dgm:pt>
    <dgm:pt modelId="{E8E0DDA6-C9A3-4BC2-B33B-DA0F40559F58}" type="parTrans" cxnId="{9EFDE5EF-7AE0-4687-8EB3-E771FD33DDD3}">
      <dgm:prSet/>
      <dgm:spPr/>
      <dgm:t>
        <a:bodyPr/>
        <a:lstStyle/>
        <a:p>
          <a:endParaRPr lang="en-US"/>
        </a:p>
      </dgm:t>
    </dgm:pt>
    <dgm:pt modelId="{EB73AE71-34E9-41A7-9750-6255DC5B05F8}" type="sibTrans" cxnId="{9EFDE5EF-7AE0-4687-8EB3-E771FD33DDD3}">
      <dgm:prSet/>
      <dgm:spPr/>
      <dgm:t>
        <a:bodyPr/>
        <a:lstStyle/>
        <a:p>
          <a:endParaRPr lang="en-US"/>
        </a:p>
      </dgm:t>
    </dgm:pt>
    <dgm:pt modelId="{E8518E37-D39F-4D64-9AE7-A0FF4CB58666}" type="pres">
      <dgm:prSet presAssocID="{89FC836D-52B3-471D-862B-2F10176DC68B}" presName="linear" presStyleCnt="0">
        <dgm:presLayoutVars>
          <dgm:animLvl val="lvl"/>
          <dgm:resizeHandles val="exact"/>
        </dgm:presLayoutVars>
      </dgm:prSet>
      <dgm:spPr/>
    </dgm:pt>
    <dgm:pt modelId="{6BD81E2F-B267-494A-8F43-964763453F9A}" type="pres">
      <dgm:prSet presAssocID="{F966A91F-F11B-4C52-9BC2-4B2599D042E3}" presName="parentText" presStyleLbl="node1" presStyleIdx="0" presStyleCnt="3">
        <dgm:presLayoutVars>
          <dgm:chMax val="0"/>
          <dgm:bulletEnabled val="1"/>
        </dgm:presLayoutVars>
      </dgm:prSet>
      <dgm:spPr/>
    </dgm:pt>
    <dgm:pt modelId="{156BE789-0AD3-4FE3-956C-C4260D715688}" type="pres">
      <dgm:prSet presAssocID="{FD05E657-9E96-402B-BF10-A2C215336C39}" presName="spacer" presStyleCnt="0"/>
      <dgm:spPr/>
    </dgm:pt>
    <dgm:pt modelId="{9940410A-EA36-4FDA-A8A2-D189E7AC46B5}" type="pres">
      <dgm:prSet presAssocID="{99365FFA-10DE-4D6D-85D7-53AD2B356AEB}" presName="parentText" presStyleLbl="node1" presStyleIdx="1" presStyleCnt="3" custLinFactNeighborY="0">
        <dgm:presLayoutVars>
          <dgm:chMax val="0"/>
          <dgm:bulletEnabled val="1"/>
        </dgm:presLayoutVars>
      </dgm:prSet>
      <dgm:spPr/>
    </dgm:pt>
    <dgm:pt modelId="{6D762BE9-383B-4228-839A-57A9E5760FCE}" type="pres">
      <dgm:prSet presAssocID="{EB73AE71-34E9-41A7-9750-6255DC5B05F8}" presName="spacer" presStyleCnt="0"/>
      <dgm:spPr/>
    </dgm:pt>
    <dgm:pt modelId="{90C66975-197A-4A8E-B017-1C716E9CE4BC}" type="pres">
      <dgm:prSet presAssocID="{8741F52C-3E9F-4AE1-849C-2626D816D261}" presName="parentText" presStyleLbl="node1" presStyleIdx="2" presStyleCnt="3">
        <dgm:presLayoutVars>
          <dgm:chMax val="0"/>
          <dgm:bulletEnabled val="1"/>
        </dgm:presLayoutVars>
      </dgm:prSet>
      <dgm:spPr/>
    </dgm:pt>
  </dgm:ptLst>
  <dgm:cxnLst>
    <dgm:cxn modelId="{9A089F12-2400-4907-AD0C-6CC8D15006EF}" type="presOf" srcId="{99365FFA-10DE-4D6D-85D7-53AD2B356AEB}" destId="{9940410A-EA36-4FDA-A8A2-D189E7AC46B5}" srcOrd="0" destOrd="0" presId="urn:microsoft.com/office/officeart/2005/8/layout/vList2"/>
    <dgm:cxn modelId="{3E0D3C2C-4A97-4CA8-873A-4D2952B10829}" type="presOf" srcId="{F966A91F-F11B-4C52-9BC2-4B2599D042E3}" destId="{6BD81E2F-B267-494A-8F43-964763453F9A}" srcOrd="0" destOrd="0" presId="urn:microsoft.com/office/officeart/2005/8/layout/vList2"/>
    <dgm:cxn modelId="{BE365836-16C4-4FAD-A8BC-E656D115246A}" type="presOf" srcId="{89FC836D-52B3-471D-862B-2F10176DC68B}" destId="{E8518E37-D39F-4D64-9AE7-A0FF4CB58666}" srcOrd="0" destOrd="0" presId="urn:microsoft.com/office/officeart/2005/8/layout/vList2"/>
    <dgm:cxn modelId="{E3E2C266-6C99-4637-BDA5-2AE1B3B0114D}" srcId="{89FC836D-52B3-471D-862B-2F10176DC68B}" destId="{8741F52C-3E9F-4AE1-849C-2626D816D261}" srcOrd="2" destOrd="0" parTransId="{CAA729EE-AD6C-4BA0-86F4-0656B503249C}" sibTransId="{CAC1F55C-C7B2-419E-AC4D-31907CB290AC}"/>
    <dgm:cxn modelId="{70FD40D0-29B9-4E86-8A8C-DD609D61AAB9}" srcId="{89FC836D-52B3-471D-862B-2F10176DC68B}" destId="{F966A91F-F11B-4C52-9BC2-4B2599D042E3}" srcOrd="0" destOrd="0" parTransId="{4533D90C-634B-48F2-B7C2-5923B4656B6A}" sibTransId="{FD05E657-9E96-402B-BF10-A2C215336C39}"/>
    <dgm:cxn modelId="{214605DC-CB6B-4132-BFBC-9EBDD51DC9E4}" type="presOf" srcId="{8741F52C-3E9F-4AE1-849C-2626D816D261}" destId="{90C66975-197A-4A8E-B017-1C716E9CE4BC}" srcOrd="0" destOrd="0" presId="urn:microsoft.com/office/officeart/2005/8/layout/vList2"/>
    <dgm:cxn modelId="{9EFDE5EF-7AE0-4687-8EB3-E771FD33DDD3}" srcId="{89FC836D-52B3-471D-862B-2F10176DC68B}" destId="{99365FFA-10DE-4D6D-85D7-53AD2B356AEB}" srcOrd="1" destOrd="0" parTransId="{E8E0DDA6-C9A3-4BC2-B33B-DA0F40559F58}" sibTransId="{EB73AE71-34E9-41A7-9750-6255DC5B05F8}"/>
    <dgm:cxn modelId="{47AFD84C-3BF8-47C9-A72C-5E7F1FEF0F05}" type="presParOf" srcId="{E8518E37-D39F-4D64-9AE7-A0FF4CB58666}" destId="{6BD81E2F-B267-494A-8F43-964763453F9A}" srcOrd="0" destOrd="0" presId="urn:microsoft.com/office/officeart/2005/8/layout/vList2"/>
    <dgm:cxn modelId="{720E1F06-9855-4716-9FD2-9967F56ECB4D}" type="presParOf" srcId="{E8518E37-D39F-4D64-9AE7-A0FF4CB58666}" destId="{156BE789-0AD3-4FE3-956C-C4260D715688}" srcOrd="1" destOrd="0" presId="urn:microsoft.com/office/officeart/2005/8/layout/vList2"/>
    <dgm:cxn modelId="{33C94AD1-D73A-4BC3-9451-4D1465B45C13}" type="presParOf" srcId="{E8518E37-D39F-4D64-9AE7-A0FF4CB58666}" destId="{9940410A-EA36-4FDA-A8A2-D189E7AC46B5}" srcOrd="2" destOrd="0" presId="urn:microsoft.com/office/officeart/2005/8/layout/vList2"/>
    <dgm:cxn modelId="{931A68A1-FF67-488D-A85C-2E1887A33718}" type="presParOf" srcId="{E8518E37-D39F-4D64-9AE7-A0FF4CB58666}" destId="{6D762BE9-383B-4228-839A-57A9E5760FCE}" srcOrd="3" destOrd="0" presId="urn:microsoft.com/office/officeart/2005/8/layout/vList2"/>
    <dgm:cxn modelId="{DFA83225-2F55-41D0-9E2D-EE421EBA4073}" type="presParOf" srcId="{E8518E37-D39F-4D64-9AE7-A0FF4CB58666}" destId="{90C66975-197A-4A8E-B017-1C716E9CE4BC}"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609127-8F0D-47B9-AC25-48B3753AFADD}">
      <dsp:nvSpPr>
        <dsp:cNvPr id="0" name=""/>
        <dsp:cNvSpPr/>
      </dsp:nvSpPr>
      <dsp:spPr>
        <a:xfrm>
          <a:off x="0" y="643130"/>
          <a:ext cx="985069" cy="5910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Converting text to lower case</a:t>
          </a:r>
        </a:p>
      </dsp:txBody>
      <dsp:txXfrm>
        <a:off x="17311" y="660441"/>
        <a:ext cx="950447" cy="556419"/>
      </dsp:txXfrm>
    </dsp:sp>
    <dsp:sp modelId="{8296A340-996C-4E4C-BFE0-397E78C7F95D}">
      <dsp:nvSpPr>
        <dsp:cNvPr id="0" name=""/>
        <dsp:cNvSpPr/>
      </dsp:nvSpPr>
      <dsp:spPr>
        <a:xfrm>
          <a:off x="1083576" y="816502"/>
          <a:ext cx="208834" cy="2442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1083576" y="865361"/>
        <a:ext cx="146184" cy="146579"/>
      </dsp:txXfrm>
    </dsp:sp>
    <dsp:sp modelId="{D83887E4-3684-4FD2-ABE5-9764292085F2}">
      <dsp:nvSpPr>
        <dsp:cNvPr id="0" name=""/>
        <dsp:cNvSpPr/>
      </dsp:nvSpPr>
      <dsp:spPr>
        <a:xfrm>
          <a:off x="1379096" y="643130"/>
          <a:ext cx="985069" cy="5910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Removing punctuations &amp; Numbers</a:t>
          </a:r>
        </a:p>
      </dsp:txBody>
      <dsp:txXfrm>
        <a:off x="1396407" y="660441"/>
        <a:ext cx="950447" cy="556419"/>
      </dsp:txXfrm>
    </dsp:sp>
    <dsp:sp modelId="{12B81C92-BC8C-4CBD-862E-D330AE452034}">
      <dsp:nvSpPr>
        <dsp:cNvPr id="0" name=""/>
        <dsp:cNvSpPr/>
      </dsp:nvSpPr>
      <dsp:spPr>
        <a:xfrm>
          <a:off x="2462672" y="816502"/>
          <a:ext cx="208834" cy="2442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2462672" y="865361"/>
        <a:ext cx="146184" cy="146579"/>
      </dsp:txXfrm>
    </dsp:sp>
    <dsp:sp modelId="{67CC8A04-1915-4910-9A75-DD80AB7DC42B}">
      <dsp:nvSpPr>
        <dsp:cNvPr id="0" name=""/>
        <dsp:cNvSpPr/>
      </dsp:nvSpPr>
      <dsp:spPr>
        <a:xfrm>
          <a:off x="2758193" y="643130"/>
          <a:ext cx="985069" cy="5910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Removing white spaces</a:t>
          </a:r>
        </a:p>
      </dsp:txBody>
      <dsp:txXfrm>
        <a:off x="2775504" y="660441"/>
        <a:ext cx="950447" cy="556419"/>
      </dsp:txXfrm>
    </dsp:sp>
    <dsp:sp modelId="{03EBFFFD-F467-4EE7-AC2D-EFC428434032}">
      <dsp:nvSpPr>
        <dsp:cNvPr id="0" name=""/>
        <dsp:cNvSpPr/>
      </dsp:nvSpPr>
      <dsp:spPr>
        <a:xfrm>
          <a:off x="3841769" y="816502"/>
          <a:ext cx="208834" cy="2442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3841769" y="865361"/>
        <a:ext cx="146184" cy="146579"/>
      </dsp:txXfrm>
    </dsp:sp>
    <dsp:sp modelId="{D4B6AA3E-908F-4D82-B00D-6884CC3D643C}">
      <dsp:nvSpPr>
        <dsp:cNvPr id="0" name=""/>
        <dsp:cNvSpPr/>
      </dsp:nvSpPr>
      <dsp:spPr>
        <a:xfrm>
          <a:off x="4137290" y="643130"/>
          <a:ext cx="985069" cy="5910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Tokenizing the data</a:t>
          </a:r>
        </a:p>
      </dsp:txBody>
      <dsp:txXfrm>
        <a:off x="4154601" y="660441"/>
        <a:ext cx="950447" cy="556419"/>
      </dsp:txXfrm>
    </dsp:sp>
    <dsp:sp modelId="{47E0DC1F-CF08-4B3B-BFDB-AD02E5C0E028}">
      <dsp:nvSpPr>
        <dsp:cNvPr id="0" name=""/>
        <dsp:cNvSpPr/>
      </dsp:nvSpPr>
      <dsp:spPr>
        <a:xfrm>
          <a:off x="5220866" y="816502"/>
          <a:ext cx="208834" cy="2442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5220866" y="865361"/>
        <a:ext cx="146184" cy="146579"/>
      </dsp:txXfrm>
    </dsp:sp>
    <dsp:sp modelId="{F46840E0-7425-4DAA-8C20-2C8B6F31B783}">
      <dsp:nvSpPr>
        <dsp:cNvPr id="0" name=""/>
        <dsp:cNvSpPr/>
      </dsp:nvSpPr>
      <dsp:spPr>
        <a:xfrm>
          <a:off x="5516387" y="643130"/>
          <a:ext cx="985069" cy="5910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Applying stop words</a:t>
          </a:r>
        </a:p>
      </dsp:txBody>
      <dsp:txXfrm>
        <a:off x="5533698" y="660441"/>
        <a:ext cx="950447" cy="556419"/>
      </dsp:txXfrm>
    </dsp:sp>
    <dsp:sp modelId="{1F627561-16F3-45DD-976C-ACD962992939}">
      <dsp:nvSpPr>
        <dsp:cNvPr id="0" name=""/>
        <dsp:cNvSpPr/>
      </dsp:nvSpPr>
      <dsp:spPr>
        <a:xfrm>
          <a:off x="6599963" y="816502"/>
          <a:ext cx="208834" cy="2442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6599963" y="865361"/>
        <a:ext cx="146184" cy="146579"/>
      </dsp:txXfrm>
    </dsp:sp>
    <dsp:sp modelId="{A966C55E-D0DC-4BEC-AC3D-5D41BA32B7EA}">
      <dsp:nvSpPr>
        <dsp:cNvPr id="0" name=""/>
        <dsp:cNvSpPr/>
      </dsp:nvSpPr>
      <dsp:spPr>
        <a:xfrm>
          <a:off x="6895483" y="643130"/>
          <a:ext cx="985069" cy="5910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Joining the tokens </a:t>
          </a:r>
        </a:p>
      </dsp:txBody>
      <dsp:txXfrm>
        <a:off x="6912794" y="660441"/>
        <a:ext cx="950447" cy="5564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D81E2F-B267-494A-8F43-964763453F9A}">
      <dsp:nvSpPr>
        <dsp:cNvPr id="0" name=""/>
        <dsp:cNvSpPr/>
      </dsp:nvSpPr>
      <dsp:spPr>
        <a:xfrm>
          <a:off x="0" y="2961"/>
          <a:ext cx="3336397" cy="767520"/>
        </a:xfrm>
        <a:prstGeom prst="roundRect">
          <a:avLst/>
        </a:prstGeom>
        <a:solidFill>
          <a:schemeClr val="tx1">
            <a:lumMod val="20000"/>
            <a:lumOff val="80000"/>
          </a:schemeClr>
        </a:solidFill>
        <a:ln w="28575"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LSTM</a:t>
          </a:r>
          <a:endParaRPr lang="en-US" sz="3200" kern="1200" dirty="0"/>
        </a:p>
      </dsp:txBody>
      <dsp:txXfrm>
        <a:off x="37467" y="40428"/>
        <a:ext cx="3261463" cy="692586"/>
      </dsp:txXfrm>
    </dsp:sp>
    <dsp:sp modelId="{9940410A-EA36-4FDA-A8A2-D189E7AC46B5}">
      <dsp:nvSpPr>
        <dsp:cNvPr id="0" name=""/>
        <dsp:cNvSpPr/>
      </dsp:nvSpPr>
      <dsp:spPr>
        <a:xfrm>
          <a:off x="0" y="888561"/>
          <a:ext cx="3336397" cy="767520"/>
        </a:xfrm>
        <a:prstGeom prst="roundRect">
          <a:avLst/>
        </a:prstGeom>
        <a:solidFill>
          <a:schemeClr val="tx1">
            <a:lumMod val="20000"/>
            <a:lumOff val="80000"/>
          </a:schemeClr>
        </a:solidFill>
        <a:ln w="28575"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BiLSTM</a:t>
          </a:r>
          <a:endParaRPr lang="en-US" sz="3200" kern="1200" dirty="0"/>
        </a:p>
      </dsp:txBody>
      <dsp:txXfrm>
        <a:off x="37467" y="926028"/>
        <a:ext cx="3261463" cy="692586"/>
      </dsp:txXfrm>
    </dsp:sp>
    <dsp:sp modelId="{90C66975-197A-4A8E-B017-1C716E9CE4BC}">
      <dsp:nvSpPr>
        <dsp:cNvPr id="0" name=""/>
        <dsp:cNvSpPr/>
      </dsp:nvSpPr>
      <dsp:spPr>
        <a:xfrm>
          <a:off x="0" y="1774161"/>
          <a:ext cx="3336397" cy="767520"/>
        </a:xfrm>
        <a:prstGeom prst="roundRect">
          <a:avLst/>
        </a:prstGeom>
        <a:solidFill>
          <a:schemeClr val="tx1">
            <a:lumMod val="20000"/>
            <a:lumOff val="80000"/>
          </a:schemeClr>
        </a:solidFill>
        <a:ln w="28575" cap="flat" cmpd="sng" algn="ctr">
          <a:solidFill>
            <a:schemeClr val="accent6"/>
          </a:solidFill>
          <a:prstDash val="solid"/>
          <a:miter lim="800000"/>
        </a:ln>
        <a:effectLst/>
      </dsp:spPr>
      <dsp:style>
        <a:lnRef idx="2">
          <a:schemeClr val="accent6"/>
        </a:lnRef>
        <a:fillRef idx="1">
          <a:schemeClr val="lt1"/>
        </a:fillRef>
        <a:effectRef idx="0">
          <a:schemeClr val="accent6"/>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GRU</a:t>
          </a:r>
          <a:endParaRPr lang="en-US" sz="2800" kern="1200" dirty="0"/>
        </a:p>
      </dsp:txBody>
      <dsp:txXfrm>
        <a:off x="37467" y="1811628"/>
        <a:ext cx="3261463" cy="69258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Arial" panose="020B0604020202020204" pitchFamily="34"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903119-82E0-4717-BF73-EF80AF83B122}" type="datetimeFigureOut">
              <a:rPr lang="en-US" smtClean="0">
                <a:latin typeface="Arial" panose="020B0604020202020204" pitchFamily="34" charset="0"/>
              </a:rPr>
              <a:t>7/31/2023</a:t>
            </a:fld>
            <a:endParaRPr lang="en-US">
              <a:latin typeface="Arial" panose="020B0604020202020204" pitchFamily="34"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Arial" panose="020B0604020202020204" pitchFamily="34"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6733884-AF59-4CE4-B09D-5EAB2461B288}" type="slidenum">
              <a:rPr lang="en-US" smtClean="0">
                <a:latin typeface="Arial" panose="020B0604020202020204" pitchFamily="34" charset="0"/>
              </a:rPr>
              <a:t>‹#›</a:t>
            </a:fld>
            <a:endParaRPr lang="en-US">
              <a:latin typeface="Arial" panose="020B0604020202020204" pitchFamily="34" charset="0"/>
            </a:endParaRPr>
          </a:p>
        </p:txBody>
      </p:sp>
    </p:spTree>
    <p:extLst>
      <p:ext uri="{BB962C8B-B14F-4D97-AF65-F5344CB8AC3E}">
        <p14:creationId xmlns:p14="http://schemas.microsoft.com/office/powerpoint/2010/main" val="205517417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20T23:19:10.48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7375 194,'-123'-1,"-135"3,226 2,-1 1,-46 14,50-11,1-1,-2-2,-44 3,-540-7,272-3,-2065 2,2366-2,-58-11,-18 0,18 12,64 3,1-3,-1 0,-46-9,-91-14,77 14,-40 1,-22-3,47 0,0 5,-129 8,83 1,42 0,-124-5,219 1,-1-2,-33-10,-13-3,-14 8,0 2,-102 6,130 2,13-3,-63-11,-26-1,120 14,-22-1,0 0,0-2,-32-8,17 0,0 1,0 2,-74-3,96 11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20T23:19:15.32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7-20T23:19:23.562"/>
    </inkml:context>
    <inkml:brush xml:id="br0">
      <inkml:brushProperty name="width" value="0.3" units="cm"/>
      <inkml:brushProperty name="height" value="0.6" units="cm"/>
      <inkml:brushProperty name="color" value="#E6E6E6"/>
      <inkml:brushProperty name="tip" value="rectangle"/>
      <inkml:brushProperty name="rasterOp" value="maskPen"/>
      <inkml:brushProperty name="ignorePressure" value="1"/>
    </inkml:brush>
  </inkml:definitions>
  <inkml:trace contextRef="#ctx0" brushRef="#br0">0 0,'0'0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532064-79C3-4A94-B0D9-631E0A053FBE}" type="datetimeFigureOut">
              <a:rPr lang="en-US" smtClean="0"/>
              <a:t>7/31/2023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B19D29-7D58-43E9-A347-C5FA9F3B6497}" type="slidenum">
              <a:rPr lang="en-US" smtClean="0"/>
              <a:t>‹#›</a:t>
            </a:fld>
            <a:endParaRPr lang="en-US"/>
          </a:p>
        </p:txBody>
      </p:sp>
    </p:spTree>
    <p:extLst>
      <p:ext uri="{BB962C8B-B14F-4D97-AF65-F5344CB8AC3E}">
        <p14:creationId xmlns:p14="http://schemas.microsoft.com/office/powerpoint/2010/main" val="2979289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B19D29-7D58-43E9-A347-C5FA9F3B6497}" type="slidenum">
              <a:rPr lang="en-US" smtClean="0"/>
              <a:t>7</a:t>
            </a:fld>
            <a:endParaRPr lang="en-US"/>
          </a:p>
        </p:txBody>
      </p:sp>
    </p:spTree>
    <p:extLst>
      <p:ext uri="{BB962C8B-B14F-4D97-AF65-F5344CB8AC3E}">
        <p14:creationId xmlns:p14="http://schemas.microsoft.com/office/powerpoint/2010/main" val="33427063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8" name="Picture 27" descr="A picture containing game, holding, table, person&#10;&#10;Description automatically generated">
            <a:extLst>
              <a:ext uri="{FF2B5EF4-FFF2-40B4-BE49-F238E27FC236}">
                <a16:creationId xmlns:a16="http://schemas.microsoft.com/office/drawing/2014/main" id="{C5D04B7C-1121-AF4E-B28A-2377894B663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b="1" i="0">
                <a:solidFill>
                  <a:schemeClr val="bg1"/>
                </a:solidFill>
                <a:latin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i="0">
                <a:solidFill>
                  <a:schemeClr val="bg1"/>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A59C23F4-B446-468A-925E-8CC1C8560414}" type="datetime1">
              <a:rPr lang="en-US" smtClean="0"/>
              <a:t>7/31/2023</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bg1"/>
                </a:solidFill>
                <a:latin typeface="Arial" panose="020B0604020202020204" pitchFamily="34" charset="0"/>
              </a:defRPr>
            </a:lvl1pPr>
            <a:lvl2pPr>
              <a:defRPr b="0" i="0">
                <a:latin typeface="Arial" panose="020B0604020202020204" pitchFamily="34" charset="0"/>
              </a:defRPr>
            </a:lvl2pPr>
          </a:lstStyle>
          <a:p>
            <a:pPr lvl="0"/>
            <a:r>
              <a:rPr lang="en-US"/>
              <a:t>Click to edit Master text styles</a:t>
            </a:r>
          </a:p>
          <a:p>
            <a:pPr lvl="1"/>
            <a:r>
              <a:rPr lang="en-US"/>
              <a:t>Second level</a:t>
            </a:r>
          </a:p>
        </p:txBody>
      </p:sp>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6" name="Picture 15" descr="Logo&#10;&#10;Description automatically generated">
            <a:extLst>
              <a:ext uri="{FF2B5EF4-FFF2-40B4-BE49-F238E27FC236}">
                <a16:creationId xmlns:a16="http://schemas.microsoft.com/office/drawing/2014/main" id="{2D8DBB96-57CC-8742-BEF5-E27706DE288D}"/>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75575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secHead" preserve="1">
  <p:cSld name="1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676" y="2020046"/>
            <a:ext cx="8190227" cy="498598"/>
          </a:xfrm>
        </p:spPr>
        <p:txBody>
          <a:bodyPr anchor="t" anchorCtr="0"/>
          <a:lstStyle>
            <a:lvl1pPr>
              <a:defRPr sz="3600" b="1" i="0">
                <a:solidFill>
                  <a:schemeClr val="bg1"/>
                </a:solidFill>
                <a:latin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448676" y="1228188"/>
            <a:ext cx="8190227" cy="243794"/>
          </a:xfrm>
        </p:spPr>
        <p:txBody>
          <a:bodyPr anchor="b" anchorCtr="0"/>
          <a:lstStyle>
            <a:lvl1pPr marL="0" indent="0">
              <a:buNone/>
              <a:defRPr sz="1800" b="1" i="0">
                <a:solidFill>
                  <a:schemeClr val="bg1"/>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FBE2F39-893C-41F9-9A74-6C0385A8B414}" type="datetime1">
              <a:rPr lang="en-US" smtClean="0"/>
              <a:t>7/31/2023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0" name="Picture 9" descr="Logo&#10;&#10;Description automatically generated">
            <a:extLst>
              <a:ext uri="{FF2B5EF4-FFF2-40B4-BE49-F238E27FC236}">
                <a16:creationId xmlns:a16="http://schemas.microsoft.com/office/drawing/2014/main" id="{5AB7469C-EFB5-6643-B7FD-0BB44AE89722}"/>
              </a:ext>
            </a:extLst>
          </p:cNvPr>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3925193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1" name="Picture 10" descr="Icon&#10;&#10;Description automatically generated">
            <a:extLst>
              <a:ext uri="{FF2B5EF4-FFF2-40B4-BE49-F238E27FC236}">
                <a16:creationId xmlns:a16="http://schemas.microsoft.com/office/drawing/2014/main" id="{4095C5B2-F45D-4E4C-A575-8D0D0D584B87}"/>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8969188" y="-629586"/>
            <a:ext cx="3621741" cy="3621741"/>
          </a:xfrm>
          <a:prstGeom prst="rect">
            <a:avLst/>
          </a:prstGeom>
        </p:spPr>
      </p:pic>
      <p:sp>
        <p:nvSpPr>
          <p:cNvPr id="2" name="Title 1"/>
          <p:cNvSpPr>
            <a:spLocks noGrp="1"/>
          </p:cNvSpPr>
          <p:nvPr>
            <p:ph type="title"/>
          </p:nvPr>
        </p:nvSpPr>
        <p:spPr>
          <a:xfrm>
            <a:off x="381000" y="859536"/>
            <a:ext cx="11430000" cy="498598"/>
          </a:xfrm>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sz="half" idx="1"/>
          </p:nvPr>
        </p:nvSpPr>
        <p:spPr>
          <a:xfrm>
            <a:off x="380999" y="1798730"/>
            <a:ext cx="5428129" cy="4144870"/>
          </a:xfrm>
        </p:spPr>
        <p:txBody>
          <a:bodyPr/>
          <a:lstStyle>
            <a:lvl1pPr>
              <a:defRPr b="1" i="0">
                <a:solidFill>
                  <a:schemeClr val="accent2"/>
                </a:solidFill>
                <a:latin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1">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82871" y="1798730"/>
            <a:ext cx="5428129" cy="4144870"/>
          </a:xfrm>
        </p:spPr>
        <p:txBody>
          <a:bodyPr/>
          <a:lstStyle>
            <a:lvl1pPr>
              <a:defRPr b="1" i="0">
                <a:solidFill>
                  <a:schemeClr val="accent2"/>
                </a:solidFill>
                <a:latin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1">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69D389C-31AD-410A-984E-D27EE595B453}" type="datetime1">
              <a:rPr lang="en-US" smtClean="0"/>
              <a:t>7/31/2023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238434513"/>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and Circular Photo">
    <p:spTree>
      <p:nvGrpSpPr>
        <p:cNvPr id="1" name=""/>
        <p:cNvGrpSpPr/>
        <p:nvPr/>
      </p:nvGrpSpPr>
      <p:grpSpPr>
        <a:xfrm>
          <a:off x="0" y="0"/>
          <a:ext cx="0" cy="0"/>
          <a:chOff x="0" y="0"/>
          <a:chExt cx="0" cy="0"/>
        </a:xfrm>
      </p:grpSpPr>
      <p:sp>
        <p:nvSpPr>
          <p:cNvPr id="2" name="Title 1"/>
          <p:cNvSpPr>
            <a:spLocks noGrp="1"/>
          </p:cNvSpPr>
          <p:nvPr>
            <p:ph type="title"/>
          </p:nvPr>
        </p:nvSpPr>
        <p:spPr>
          <a:xfrm>
            <a:off x="381000" y="859536"/>
            <a:ext cx="11430000" cy="498598"/>
          </a:xfrm>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sz="half" idx="1"/>
          </p:nvPr>
        </p:nvSpPr>
        <p:spPr>
          <a:xfrm>
            <a:off x="380999" y="1798730"/>
            <a:ext cx="5428129" cy="4144870"/>
          </a:xfrm>
        </p:spPr>
        <p:txBody>
          <a:bodyPr/>
          <a:lstStyle>
            <a:lvl1pPr marL="0" indent="0">
              <a:spcBef>
                <a:spcPts val="1200"/>
              </a:spcBef>
              <a:spcAft>
                <a:spcPts val="3000"/>
              </a:spcAft>
              <a:buNone/>
              <a:defRPr b="1" i="0">
                <a:solidFill>
                  <a:schemeClr val="tx2"/>
                </a:solidFill>
                <a:latin typeface="Arial" panose="020B0604020202020204" pitchFamily="34" charset="0"/>
              </a:defRPr>
            </a:lvl1pPr>
            <a:lvl2pPr marL="233363" indent="-233363">
              <a:spcBef>
                <a:spcPts val="2400"/>
              </a:spcBef>
              <a:buFont typeface="Arial" panose="020B0604020202020204" pitchFamily="34" charset="0"/>
              <a:buChar char="•"/>
              <a:defRPr sz="2000" b="0" i="0">
                <a:latin typeface="Arial" panose="020B0604020202020204" pitchFamily="34" charset="0"/>
                <a:cs typeface="Arial" panose="020B0604020202020204" pitchFamily="34" charset="0"/>
              </a:defRPr>
            </a:lvl2pPr>
            <a:lvl3pPr marL="690563" indent="-233363">
              <a:spcBef>
                <a:spcPts val="1800"/>
              </a:spcBef>
              <a:buFont typeface="Palatino" pitchFamily="2" charset="0"/>
              <a:buChar char="–"/>
              <a:defRPr b="0" i="0">
                <a:latin typeface="Arial" panose="020B0604020202020204" pitchFamily="34" charset="0"/>
                <a:cs typeface="Arial" panose="020B0604020202020204" pitchFamily="34" charset="0"/>
              </a:defRPr>
            </a:lvl3pPr>
            <a:lvl4pPr marL="1147763" indent="-233363">
              <a:spcBef>
                <a:spcPts val="1800"/>
              </a:spcBef>
              <a:buFont typeface="Arial" panose="020B0604020202020204" pitchFamily="34" charset="0"/>
              <a:buChar char="•"/>
              <a:defRPr sz="1400" b="0" i="1">
                <a:latin typeface="Arial" panose="020B0604020202020204" pitchFamily="34" charset="0"/>
                <a:cs typeface="Arial" panose="020B0604020202020204" pitchFamily="34" charset="0"/>
              </a:defRPr>
            </a:lvl4pPr>
            <a:lvl5pPr marL="1604963" indent="-233363">
              <a:spcBef>
                <a:spcPts val="1800"/>
              </a:spcBef>
              <a:buFont typeface="Palatino" pitchFamily="2" charset="0"/>
              <a:buChar char="–"/>
              <a:defRPr b="0" i="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ACC9BB2-B504-4747-B4B9-A178B2779779}" type="datetime1">
              <a:rPr lang="en-US" smtClean="0"/>
              <a:t>7/31/2023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
        <p:nvSpPr>
          <p:cNvPr id="10" name="Picture Placeholder 12"/>
          <p:cNvSpPr>
            <a:spLocks noGrp="1"/>
          </p:cNvSpPr>
          <p:nvPr>
            <p:ph type="pic" sz="quarter" idx="14"/>
          </p:nvPr>
        </p:nvSpPr>
        <p:spPr>
          <a:xfrm>
            <a:off x="7621429" y="1928470"/>
            <a:ext cx="3423087" cy="3495615"/>
          </a:xfrm>
          <a:prstGeom prst="rect">
            <a:avLst/>
          </a:prstGeom>
          <a:solidFill>
            <a:schemeClr val="bg1">
              <a:lumMod val="85000"/>
            </a:schemeClr>
          </a:solidFill>
        </p:spPr>
        <p:txBody>
          <a:bodyPr/>
          <a:lstStyle>
            <a:lvl1pPr>
              <a:defRPr b="1" i="0">
                <a:latin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3520957338"/>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and Text">
    <p:spTree>
      <p:nvGrpSpPr>
        <p:cNvPr id="1" name=""/>
        <p:cNvGrpSpPr/>
        <p:nvPr/>
      </p:nvGrpSpPr>
      <p:grpSpPr>
        <a:xfrm>
          <a:off x="0" y="0"/>
          <a:ext cx="0" cy="0"/>
          <a:chOff x="0" y="0"/>
          <a:chExt cx="0" cy="0"/>
        </a:xfrm>
      </p:grpSpPr>
      <p:sp>
        <p:nvSpPr>
          <p:cNvPr id="2" name="Title 1"/>
          <p:cNvSpPr>
            <a:spLocks noGrp="1"/>
          </p:cNvSpPr>
          <p:nvPr>
            <p:ph type="title"/>
          </p:nvPr>
        </p:nvSpPr>
        <p:spPr>
          <a:xfrm>
            <a:off x="381000" y="859536"/>
            <a:ext cx="11430000" cy="498598"/>
          </a:xfrm>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sz="half" idx="1"/>
          </p:nvPr>
        </p:nvSpPr>
        <p:spPr>
          <a:xfrm>
            <a:off x="6956424" y="2179479"/>
            <a:ext cx="4191001" cy="3411631"/>
          </a:xfrm>
        </p:spPr>
        <p:txBody>
          <a:bodyPr/>
          <a:lstStyle>
            <a:lvl1pPr marL="0" indent="0">
              <a:spcBef>
                <a:spcPts val="1800"/>
              </a:spcBef>
              <a:spcAft>
                <a:spcPts val="0"/>
              </a:spcAft>
              <a:buNone/>
              <a:defRPr sz="1800" b="1" i="0">
                <a:solidFill>
                  <a:schemeClr val="accent2"/>
                </a:solidFill>
                <a:latin typeface="Arial" panose="020B0604020202020204" pitchFamily="34" charset="0"/>
              </a:defRPr>
            </a:lvl1pPr>
            <a:lvl2pPr marL="0" indent="0">
              <a:spcBef>
                <a:spcPts val="1800"/>
              </a:spcBef>
              <a:buFont typeface="Arial" panose="020B0604020202020204" pitchFamily="34" charset="0"/>
              <a:buNone/>
              <a:defRPr sz="1800" b="0" i="0">
                <a:latin typeface="Arial" panose="020B0604020202020204" pitchFamily="34" charset="0"/>
                <a:cs typeface="Arial" panose="020B0604020202020204" pitchFamily="34" charset="0"/>
              </a:defRPr>
            </a:lvl2pPr>
            <a:lvl3pPr marL="690563" indent="-233363">
              <a:spcBef>
                <a:spcPts val="1800"/>
              </a:spcBef>
              <a:buFont typeface="Palatino" pitchFamily="2" charset="0"/>
              <a:buChar char="–"/>
              <a:defRPr b="0" i="0">
                <a:latin typeface="Arial" panose="020B0604020202020204" pitchFamily="34" charset="0"/>
                <a:cs typeface="Arial" panose="020B0604020202020204" pitchFamily="34" charset="0"/>
              </a:defRPr>
            </a:lvl3pPr>
            <a:lvl4pPr marL="1147763" indent="-233363">
              <a:spcBef>
                <a:spcPts val="1800"/>
              </a:spcBef>
              <a:buFont typeface="Arial" panose="020B0604020202020204" pitchFamily="34" charset="0"/>
              <a:buChar char="•"/>
              <a:defRPr sz="1400" b="0" i="1">
                <a:latin typeface="Arial" panose="020B0604020202020204" pitchFamily="34" charset="0"/>
                <a:cs typeface="Arial" panose="020B0604020202020204" pitchFamily="34" charset="0"/>
              </a:defRPr>
            </a:lvl4pPr>
            <a:lvl5pPr marL="1604963" indent="-233363">
              <a:spcBef>
                <a:spcPts val="1800"/>
              </a:spcBef>
              <a:buFont typeface="Palatino" pitchFamily="2" charset="0"/>
              <a:buChar char="–"/>
              <a:defRPr b="0" i="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1760875-DAAE-4D46-9626-3BE35D7610AD}" type="datetime1">
              <a:rPr lang="en-US" smtClean="0"/>
              <a:t>7/31/2023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
        <p:nvSpPr>
          <p:cNvPr id="10" name="Picture Placeholder 12"/>
          <p:cNvSpPr>
            <a:spLocks noGrp="1"/>
          </p:cNvSpPr>
          <p:nvPr>
            <p:ph type="pic" sz="quarter" idx="14"/>
          </p:nvPr>
        </p:nvSpPr>
        <p:spPr>
          <a:xfrm>
            <a:off x="1849328" y="2060164"/>
            <a:ext cx="4064780" cy="3530946"/>
          </a:xfrm>
          <a:prstGeom prst="rect">
            <a:avLst/>
          </a:prstGeom>
          <a:solidFill>
            <a:schemeClr val="bg1">
              <a:lumMod val="85000"/>
            </a:schemeClr>
          </a:solidFill>
        </p:spPr>
        <p:txBody>
          <a:bodyPr/>
          <a:lstStyle>
            <a:lvl1pPr>
              <a:defRPr b="1" i="0">
                <a:latin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95893567"/>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latin typeface="Arial" panose="020B0604020202020204"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p>
            <a:fld id="{D9FCD094-4D47-4DD5-8ED6-35CBA7889102}" type="datetime1">
              <a:rPr lang="en-US" smtClean="0"/>
              <a:t>7/31/2023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7590661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E04C88-C6E3-4EE0-8529-CADCA928C783}" type="datetime1">
              <a:rPr lang="en-US" smtClean="0"/>
              <a:t>7/31/2023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547738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b="1" i="0">
                <a:solidFill>
                  <a:schemeClr val="bg1"/>
                </a:solidFill>
                <a:latin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i="0">
                <a:solidFill>
                  <a:schemeClr val="bg1"/>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46483ED7-DE1A-4977-BE04-546854C73CCD}" type="datetime1">
              <a:rPr lang="en-US" smtClean="0"/>
              <a:t>7/31/2023</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bg1"/>
                </a:solidFill>
                <a:latin typeface="Arial" panose="020B0604020202020204" pitchFamily="34" charset="0"/>
              </a:defRPr>
            </a:lvl1pPr>
            <a:lvl2pPr>
              <a:defRPr b="0" i="0">
                <a:latin typeface="Arial" panose="020B0604020202020204" pitchFamily="34" charset="0"/>
              </a:defRPr>
            </a:lvl2pPr>
          </a:lstStyle>
          <a:p>
            <a:pPr lvl="0"/>
            <a:r>
              <a:rPr lang="en-US"/>
              <a:t>Click to edit Master text styles</a:t>
            </a:r>
          </a:p>
          <a:p>
            <a:pPr lvl="1"/>
            <a:r>
              <a:rPr lang="en-US"/>
              <a:t>Second level</a:t>
            </a:r>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6" name="Picture 15" descr="Logo&#10;&#10;Description automatically generated">
            <a:extLst>
              <a:ext uri="{FF2B5EF4-FFF2-40B4-BE49-F238E27FC236}">
                <a16:creationId xmlns:a16="http://schemas.microsoft.com/office/drawing/2014/main" id="{2D8DBB96-57CC-8742-BEF5-E27706DE288D}"/>
              </a:ext>
            </a:extLst>
          </p:cNvPr>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984307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Whi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9" name="Picture 28" descr="A picture containing game&#10;&#10;Description automatically generated">
            <a:extLst>
              <a:ext uri="{FF2B5EF4-FFF2-40B4-BE49-F238E27FC236}">
                <a16:creationId xmlns:a16="http://schemas.microsoft.com/office/drawing/2014/main" id="{C69EA131-A6CC-E343-B127-8FD1A443DE4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b="1" i="0">
                <a:solidFill>
                  <a:schemeClr val="tx2"/>
                </a:solidFill>
                <a:latin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i="0">
                <a:solidFill>
                  <a:schemeClr val="tx2"/>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7195FC98-2ABC-4F5E-AE18-602D7F077695}" type="datetime1">
              <a:rPr lang="en-US" smtClean="0"/>
              <a:t>7/31/2023</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tx2"/>
                </a:solidFill>
                <a:latin typeface="Arial" panose="020B0604020202020204" pitchFamily="34" charset="0"/>
              </a:defRPr>
            </a:lvl1pPr>
            <a:lvl2pPr>
              <a:defRPr b="0" i="0">
                <a:solidFill>
                  <a:schemeClr val="tx2"/>
                </a:solidFill>
                <a:latin typeface="Arial" panose="020B0604020202020204" pitchFamily="34" charset="0"/>
              </a:defRPr>
            </a:lvl2pPr>
          </a:lstStyle>
          <a:p>
            <a:pPr lvl="0"/>
            <a:r>
              <a:rPr lang="en-US"/>
              <a:t>Click to edit Master text styles</a:t>
            </a:r>
          </a:p>
          <a:p>
            <a:pPr lvl="1"/>
            <a:r>
              <a:rPr lang="en-US"/>
              <a:t>Second level</a:t>
            </a:r>
          </a:p>
        </p:txBody>
      </p:sp>
      <p:pic>
        <p:nvPicPr>
          <p:cNvPr id="16" name="Picture 1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789920" y="6400800"/>
            <a:ext cx="923544" cy="176136"/>
          </a:xfrm>
          <a:prstGeom prst="rect">
            <a:avLst/>
          </a:prstGeom>
        </p:spPr>
      </p:pic>
      <p:pic>
        <p:nvPicPr>
          <p:cNvPr id="19" name="Picture 18">
            <a:extLst>
              <a:ext uri="{FF2B5EF4-FFF2-40B4-BE49-F238E27FC236}">
                <a16:creationId xmlns:a16="http://schemas.microsoft.com/office/drawing/2014/main" id="{86184FA1-1953-D941-9B4F-9B98A426E603}"/>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2473830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Photo">
    <p:bg>
      <p:bgPr>
        <a:solidFill>
          <a:srgbClr val="EDEEEF"/>
        </a:solidFill>
        <a:effectLst/>
      </p:bgPr>
    </p:bg>
    <p:spTree>
      <p:nvGrpSpPr>
        <p:cNvPr id="1" name=""/>
        <p:cNvGrpSpPr/>
        <p:nvPr/>
      </p:nvGrpSpPr>
      <p:grpSpPr>
        <a:xfrm>
          <a:off x="0" y="0"/>
          <a:ext cx="0" cy="0"/>
          <a:chOff x="0" y="0"/>
          <a:chExt cx="0" cy="0"/>
        </a:xfrm>
      </p:grpSpPr>
      <p:sp>
        <p:nvSpPr>
          <p:cNvPr id="13" name="Picture Placeholder 12"/>
          <p:cNvSpPr>
            <a:spLocks noGrp="1"/>
          </p:cNvSpPr>
          <p:nvPr>
            <p:ph type="pic" sz="quarter" idx="14"/>
          </p:nvPr>
        </p:nvSpPr>
        <p:spPr>
          <a:xfrm>
            <a:off x="8139634" y="643095"/>
            <a:ext cx="4454013" cy="4548384"/>
          </a:xfrm>
          <a:prstGeom prst="ellipse">
            <a:avLst/>
          </a:prstGeom>
          <a:solidFill>
            <a:schemeClr val="bg1">
              <a:lumMod val="85000"/>
            </a:schemeClr>
          </a:solidFill>
        </p:spPr>
        <p:txBody>
          <a:bodyPr/>
          <a:lstStyle>
            <a:lvl1pPr>
              <a:defRPr b="1" i="0">
                <a:latin typeface="Arial" panose="020B0604020202020204" pitchFamily="34" charset="0"/>
              </a:defRPr>
            </a:lvl1pPr>
          </a:lstStyle>
          <a:p>
            <a:r>
              <a:rPr lang="en-US"/>
              <a:t>Click icon to add picture</a:t>
            </a:r>
          </a:p>
        </p:txBody>
      </p:sp>
      <p:sp>
        <p:nvSpPr>
          <p:cNvPr id="2" name="Title 1"/>
          <p:cNvSpPr>
            <a:spLocks noGrp="1"/>
          </p:cNvSpPr>
          <p:nvPr>
            <p:ph type="ctrTitle"/>
          </p:nvPr>
        </p:nvSpPr>
        <p:spPr>
          <a:xfrm>
            <a:off x="403122" y="731583"/>
            <a:ext cx="7736512" cy="2387600"/>
          </a:xfrm>
        </p:spPr>
        <p:txBody>
          <a:bodyPr lIns="0" tIns="0" rIns="0" bIns="0" anchor="b">
            <a:noAutofit/>
          </a:bodyPr>
          <a:lstStyle>
            <a:lvl1pPr algn="l">
              <a:lnSpc>
                <a:spcPct val="80000"/>
              </a:lnSpc>
              <a:defRPr sz="6400" b="1" i="0">
                <a:solidFill>
                  <a:schemeClr val="tx2"/>
                </a:solidFill>
                <a:latin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403122" y="3244341"/>
            <a:ext cx="7750278" cy="339517"/>
          </a:xfrm>
        </p:spPr>
        <p:txBody>
          <a:bodyPr lIns="0" tIns="0" rIns="0" bIns="0">
            <a:noAutofit/>
          </a:bodyPr>
          <a:lstStyle>
            <a:lvl1pPr marL="0" indent="0" algn="l">
              <a:buNone/>
              <a:defRPr sz="1800" b="1" i="0">
                <a:solidFill>
                  <a:schemeClr val="tx2"/>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405DD408-F0B2-491F-95FA-470D6FADB7AC}" type="datetime1">
              <a:rPr lang="en-US" smtClean="0"/>
              <a:t>7/31/2023</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tx2"/>
                </a:solidFill>
                <a:latin typeface="Arial" panose="020B0604020202020204" pitchFamily="34" charset="0"/>
              </a:defRPr>
            </a:lvl1pPr>
            <a:lvl2pPr>
              <a:defRPr>
                <a:solidFill>
                  <a:schemeClr val="tx2"/>
                </a:solidFill>
              </a:defRPr>
            </a:lvl2pPr>
          </a:lstStyle>
          <a:p>
            <a:pPr lvl="0"/>
            <a:r>
              <a:rPr lang="en-US"/>
              <a:t>Click to edit Master text styles</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789920" y="6400800"/>
            <a:ext cx="923544" cy="176136"/>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62272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descr="A picture containing meter, clock&#10;&#10;Description automatically generated">
            <a:extLst>
              <a:ext uri="{FF2B5EF4-FFF2-40B4-BE49-F238E27FC236}">
                <a16:creationId xmlns:a16="http://schemas.microsoft.com/office/drawing/2014/main" id="{448C57E6-C381-6349-A77B-6D4E883C5829}"/>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a:xfrm>
            <a:off x="381000" y="1788326"/>
            <a:ext cx="11430000" cy="4173203"/>
          </a:xfrm>
        </p:spPr>
        <p:txBody>
          <a:bodyPr/>
          <a:lstStyle>
            <a:lvl1pPr>
              <a:lnSpc>
                <a:spcPct val="100000"/>
              </a:lnSpc>
              <a:defRPr b="1" i="0">
                <a:solidFill>
                  <a:schemeClr val="accent2"/>
                </a:solidFill>
                <a:latin typeface="Arial" panose="020B0604020202020204" pitchFamily="34" charset="0"/>
              </a:defRPr>
            </a:lvl1pPr>
            <a:lvl2pPr>
              <a:lnSpc>
                <a:spcPct val="100000"/>
              </a:lnSpc>
              <a:defRPr b="0" i="0">
                <a:latin typeface="Arial" panose="020B0604020202020204" pitchFamily="34" charset="0"/>
              </a:defRPr>
            </a:lvl2pPr>
            <a:lvl3pPr>
              <a:lnSpc>
                <a:spcPct val="100000"/>
              </a:lnSpc>
              <a:defRPr b="0" i="0">
                <a:latin typeface="Arial" panose="020B0604020202020204" pitchFamily="34" charset="0"/>
              </a:defRPr>
            </a:lvl3pPr>
            <a:lvl4pPr>
              <a:lnSpc>
                <a:spcPct val="100000"/>
              </a:lnSpc>
              <a:defRPr b="0" i="1">
                <a:latin typeface="Arial" panose="020B0604020202020204" pitchFamily="34" charset="0"/>
              </a:defRPr>
            </a:lvl4pPr>
            <a:lvl5pPr>
              <a:lnSpc>
                <a:spcPct val="100000"/>
              </a:lnSpc>
              <a:defRPr b="0" i="0">
                <a:latin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37E064-A192-43E3-86F9-FE5E4AA21F4C}" type="datetime1">
              <a:rPr lang="en-US" smtClean="0"/>
              <a:t>7/31/2023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578944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No Bullets">
    <p:spTree>
      <p:nvGrpSpPr>
        <p:cNvPr id="1" name=""/>
        <p:cNvGrpSpPr/>
        <p:nvPr/>
      </p:nvGrpSpPr>
      <p:grpSpPr>
        <a:xfrm>
          <a:off x="0" y="0"/>
          <a:ext cx="0" cy="0"/>
          <a:chOff x="0" y="0"/>
          <a:chExt cx="0" cy="0"/>
        </a:xfrm>
      </p:grpSpPr>
      <p:pic>
        <p:nvPicPr>
          <p:cNvPr id="7" name="Picture 6" descr="A picture containing meter, clock&#10;&#10;Description automatically generated">
            <a:extLst>
              <a:ext uri="{FF2B5EF4-FFF2-40B4-BE49-F238E27FC236}">
                <a16:creationId xmlns:a16="http://schemas.microsoft.com/office/drawing/2014/main" id="{CB84C70E-6892-7446-9357-17561BC34FC4}"/>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a:xfrm>
            <a:off x="381000" y="1788326"/>
            <a:ext cx="8655424" cy="4173203"/>
          </a:xfrm>
        </p:spPr>
        <p:txBody>
          <a:bodyPr/>
          <a:lstStyle>
            <a:lvl1pPr>
              <a:lnSpc>
                <a:spcPct val="100000"/>
              </a:lnSpc>
              <a:defRPr b="1" i="0">
                <a:solidFill>
                  <a:schemeClr val="accent2"/>
                </a:solidFill>
                <a:latin typeface="Arial" panose="020B0604020202020204" pitchFamily="34" charset="0"/>
              </a:defRPr>
            </a:lvl1pPr>
            <a:lvl2pPr marL="0" indent="0">
              <a:lnSpc>
                <a:spcPct val="100000"/>
              </a:lnSpc>
              <a:spcBef>
                <a:spcPts val="1200"/>
              </a:spcBef>
              <a:buNone/>
              <a:defRPr sz="1600" b="1" i="0">
                <a:solidFill>
                  <a:schemeClr val="tx2"/>
                </a:solidFill>
                <a:latin typeface="Arial" panose="020B0604020202020204" pitchFamily="34" charset="0"/>
              </a:defRPr>
            </a:lvl2pPr>
            <a:lvl3pPr marL="457200" indent="0">
              <a:lnSpc>
                <a:spcPct val="100000"/>
              </a:lnSpc>
              <a:buNone/>
              <a:defRPr b="0" i="0">
                <a:latin typeface="Arial" panose="020B0604020202020204" pitchFamily="34" charset="0"/>
              </a:defRPr>
            </a:lvl3pPr>
            <a:lvl4pPr marL="914400" indent="0">
              <a:lnSpc>
                <a:spcPct val="100000"/>
              </a:lnSpc>
              <a:buNone/>
              <a:defRPr b="0" i="1">
                <a:latin typeface="Arial" panose="020B0604020202020204" pitchFamily="34" charset="0"/>
              </a:defRPr>
            </a:lvl4pPr>
            <a:lvl5pPr marL="1371600" indent="0">
              <a:lnSpc>
                <a:spcPct val="100000"/>
              </a:lnSpc>
              <a:buNone/>
              <a:defRPr b="0" i="0">
                <a:latin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F3A65B4-5899-47A1-BD5F-8786DF6B6D3C}" type="datetime1">
              <a:rPr lang="en-US" smtClean="0"/>
              <a:t>7/31/2023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508766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descr="A close up of a device&#10;&#10;Description automatically generated">
            <a:extLst>
              <a:ext uri="{FF2B5EF4-FFF2-40B4-BE49-F238E27FC236}">
                <a16:creationId xmlns:a16="http://schemas.microsoft.com/office/drawing/2014/main" id="{BD6484DF-8473-784A-9E03-1B89F1300818}"/>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589993" y="-304800"/>
            <a:ext cx="13275733" cy="7467600"/>
          </a:xfrm>
          <a:prstGeom prst="rect">
            <a:avLst/>
          </a:prstGeom>
        </p:spPr>
      </p:pic>
      <p:sp>
        <p:nvSpPr>
          <p:cNvPr id="2" name="Title 1"/>
          <p:cNvSpPr>
            <a:spLocks noGrp="1"/>
          </p:cNvSpPr>
          <p:nvPr>
            <p:ph type="title"/>
          </p:nvPr>
        </p:nvSpPr>
        <p:spPr>
          <a:xfrm>
            <a:off x="3985256" y="1412131"/>
            <a:ext cx="4156364" cy="2954655"/>
          </a:xfrm>
        </p:spPr>
        <p:txBody>
          <a:bodyPr anchor="ctr" anchorCtr="0"/>
          <a:lstStyle>
            <a:lvl1pPr algn="ctr">
              <a:lnSpc>
                <a:spcPct val="75000"/>
              </a:lnSpc>
              <a:defRPr sz="6400" b="1" i="0">
                <a:solidFill>
                  <a:schemeClr val="bg1"/>
                </a:solidFill>
                <a:latin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4493252" y="4507343"/>
            <a:ext cx="3297383" cy="795334"/>
          </a:xfrm>
        </p:spPr>
        <p:txBody>
          <a:bodyPr/>
          <a:lstStyle>
            <a:lvl1pPr marL="0" indent="0" algn="ctr">
              <a:buNone/>
              <a:defRPr sz="1800" b="1" i="0">
                <a:solidFill>
                  <a:schemeClr val="bg1"/>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8FF600-A387-4375-B4BA-1DB21C86A725}" type="datetime1">
              <a:rPr lang="en-US" smtClean="0"/>
              <a:t>7/31/2023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356136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Header Image">
    <p:bg>
      <p:bgPr>
        <a:solidFill>
          <a:srgbClr val="EDEEEF"/>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13"/>
          </p:nvPr>
        </p:nvSpPr>
        <p:spPr>
          <a:xfrm>
            <a:off x="0" y="0"/>
            <a:ext cx="12192000" cy="6858000"/>
          </a:xfrm>
        </p:spPr>
        <p:txBody>
          <a:bodyPr/>
          <a:lstStyle/>
          <a:p>
            <a:r>
              <a:rPr lang="en-US"/>
              <a:t>Click icon to add picture</a:t>
            </a:r>
          </a:p>
        </p:txBody>
      </p:sp>
      <p:sp>
        <p:nvSpPr>
          <p:cNvPr id="4" name="Date Placeholder 3"/>
          <p:cNvSpPr>
            <a:spLocks noGrp="1"/>
          </p:cNvSpPr>
          <p:nvPr>
            <p:ph type="dt" sz="half" idx="10"/>
          </p:nvPr>
        </p:nvSpPr>
        <p:spPr/>
        <p:txBody>
          <a:bodyPr/>
          <a:lstStyle/>
          <a:p>
            <a:fld id="{976464FB-67CF-429F-AF86-D51C51A24492}" type="datetime1">
              <a:rPr lang="en-US" smtClean="0"/>
              <a:t>7/31/2023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a:p>
        </p:txBody>
      </p:sp>
      <p:pic>
        <p:nvPicPr>
          <p:cNvPr id="18" name="Pictur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sp>
        <p:nvSpPr>
          <p:cNvPr id="7" name="Text Placeholder 6"/>
          <p:cNvSpPr>
            <a:spLocks noGrp="1" noChangeAspect="1"/>
          </p:cNvSpPr>
          <p:nvPr>
            <p:ph type="body" sz="quarter" idx="14"/>
          </p:nvPr>
        </p:nvSpPr>
        <p:spPr>
          <a:xfrm>
            <a:off x="2286000" y="914400"/>
            <a:ext cx="3108960" cy="3108960"/>
          </a:xfrm>
          <a:prstGeom prst="ellipse">
            <a:avLst/>
          </a:prstGeom>
          <a:solidFill>
            <a:schemeClr val="bg1"/>
          </a:solidFill>
        </p:spPr>
        <p:txBody>
          <a:bodyPr anchor="ctr" anchorCtr="0"/>
          <a:lstStyle>
            <a:lvl1pPr algn="ctr">
              <a:spcBef>
                <a:spcPts val="900"/>
              </a:spcBef>
              <a:defRPr sz="1800" b="1" i="0">
                <a:latin typeface="Arial" panose="020B0604020202020204" pitchFamily="34" charset="0"/>
              </a:defRPr>
            </a:lvl1pPr>
            <a:lvl2pPr marL="0" indent="0">
              <a:buNone/>
              <a:defRPr/>
            </a:lvl2pPr>
          </a:lstStyle>
          <a:p>
            <a:pPr lvl="0"/>
            <a:r>
              <a:rPr lang="en-US"/>
              <a:t>Click to edit Master text styles</a:t>
            </a:r>
          </a:p>
        </p:txBody>
      </p:sp>
      <p:sp>
        <p:nvSpPr>
          <p:cNvPr id="11" name="Text Placeholder 6"/>
          <p:cNvSpPr>
            <a:spLocks noGrp="1" noChangeAspect="1"/>
          </p:cNvSpPr>
          <p:nvPr>
            <p:ph type="body" sz="quarter" idx="15"/>
          </p:nvPr>
        </p:nvSpPr>
        <p:spPr>
          <a:xfrm>
            <a:off x="-3520440" y="821933"/>
            <a:ext cx="3108960" cy="3108960"/>
          </a:xfrm>
          <a:prstGeom prst="ellipse">
            <a:avLst/>
          </a:prstGeom>
          <a:solidFill>
            <a:schemeClr val="bg1"/>
          </a:solidFill>
        </p:spPr>
        <p:txBody>
          <a:bodyPr anchor="ctr" anchorCtr="0"/>
          <a:lstStyle>
            <a:lvl1pPr algn="ctr">
              <a:spcBef>
                <a:spcPts val="900"/>
              </a:spcBef>
              <a:defRPr sz="1800" baseline="0"/>
            </a:lvl1pPr>
            <a:lvl2pPr marL="168275" indent="-168275" algn="ctr">
              <a:spcBef>
                <a:spcPts val="900"/>
              </a:spcBef>
              <a:buFont typeface="Arial" panose="020B0604020202020204" pitchFamily="34" charset="0"/>
              <a:buChar char="•"/>
              <a:defRPr sz="1600"/>
            </a:lvl2pPr>
          </a:lstStyle>
          <a:p>
            <a:pPr lvl="0"/>
            <a:r>
              <a:rPr lang="en-US"/>
              <a:t>Click to edit Master text styles</a:t>
            </a:r>
          </a:p>
          <a:p>
            <a:pPr lvl="1"/>
            <a:r>
              <a:rPr lang="en-US"/>
              <a:t>Second level</a:t>
            </a: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4173547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secHead"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9" descr="Shape, arrow&#10;&#10;Description automatically generated">
            <a:extLst>
              <a:ext uri="{FF2B5EF4-FFF2-40B4-BE49-F238E27FC236}">
                <a16:creationId xmlns:a16="http://schemas.microsoft.com/office/drawing/2014/main" id="{2278D793-58D8-FD45-B993-87F43D448A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448676" y="2020046"/>
            <a:ext cx="8190227" cy="498598"/>
          </a:xfrm>
        </p:spPr>
        <p:txBody>
          <a:bodyPr anchor="t" anchorCtr="0"/>
          <a:lstStyle>
            <a:lvl1pPr>
              <a:defRPr sz="3600" b="1" i="0">
                <a:solidFill>
                  <a:schemeClr val="bg1"/>
                </a:solidFill>
                <a:latin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448676" y="1228188"/>
            <a:ext cx="8190227" cy="243794"/>
          </a:xfrm>
        </p:spPr>
        <p:txBody>
          <a:bodyPr anchor="b" anchorCtr="0"/>
          <a:lstStyle>
            <a:lvl1pPr marL="0" indent="0">
              <a:buNone/>
              <a:defRPr sz="1800" b="1" i="0">
                <a:solidFill>
                  <a:schemeClr val="bg1"/>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63E156-AD7E-4479-AFBC-38F93DA6B2B0}" type="datetime1">
              <a:rPr lang="en-US" smtClean="0"/>
              <a:t>7/31/2023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a:p>
        </p:txBody>
      </p:sp>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1" name="Picture 10" descr="Logo&#10;&#10;Description automatically generated">
            <a:extLst>
              <a:ext uri="{FF2B5EF4-FFF2-40B4-BE49-F238E27FC236}">
                <a16:creationId xmlns:a16="http://schemas.microsoft.com/office/drawing/2014/main" id="{08A3F1B6-E465-0442-B16C-69CBB50A445A}"/>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3760056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EEE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860699"/>
            <a:ext cx="11430000" cy="498598"/>
          </a:xfrm>
          <a:prstGeom prst="rect">
            <a:avLst/>
          </a:prstGeom>
        </p:spPr>
        <p:txBody>
          <a:bodyPr vert="horz" wrap="square" lIns="0" tIns="0" rIns="0" bIns="0" rtlCol="0" anchor="b" anchorCtr="0">
            <a:spAutoFit/>
          </a:bodyPr>
          <a:lstStyle/>
          <a:p>
            <a:r>
              <a:rPr lang="en-US"/>
              <a:t>Click to edit Master title style</a:t>
            </a:r>
          </a:p>
        </p:txBody>
      </p:sp>
      <p:sp>
        <p:nvSpPr>
          <p:cNvPr id="3" name="Text Placeholder 2"/>
          <p:cNvSpPr>
            <a:spLocks noGrp="1"/>
          </p:cNvSpPr>
          <p:nvPr>
            <p:ph type="body" idx="1"/>
          </p:nvPr>
        </p:nvSpPr>
        <p:spPr>
          <a:xfrm>
            <a:off x="381000" y="1799665"/>
            <a:ext cx="11371008" cy="414393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7414187"/>
            <a:ext cx="2743200" cy="365125"/>
          </a:xfrm>
          <a:prstGeom prst="rect">
            <a:avLst/>
          </a:prstGeom>
        </p:spPr>
        <p:txBody>
          <a:bodyPr vert="horz" lIns="91440" tIns="45720" rIns="91440" bIns="45720" rtlCol="0" anchor="ctr"/>
          <a:lstStyle>
            <a:lvl1pPr algn="l">
              <a:defRPr sz="1200" b="1" i="0">
                <a:solidFill>
                  <a:schemeClr val="tx1">
                    <a:tint val="75000"/>
                  </a:schemeClr>
                </a:solidFill>
                <a:latin typeface="Arial" panose="020B0604020202020204" pitchFamily="34" charset="0"/>
              </a:defRPr>
            </a:lvl1pPr>
          </a:lstStyle>
          <a:p>
            <a:fld id="{FB446051-6A40-41BB-ADCA-B95402A7D09F}" type="datetime1">
              <a:rPr lang="en-US" smtClean="0"/>
              <a:t>7/31/2023</a:t>
            </a:fld>
            <a:endParaRPr lang="en-US"/>
          </a:p>
        </p:txBody>
      </p:sp>
      <p:sp>
        <p:nvSpPr>
          <p:cNvPr id="5" name="Footer Placeholder 4"/>
          <p:cNvSpPr>
            <a:spLocks noGrp="1"/>
          </p:cNvSpPr>
          <p:nvPr>
            <p:ph type="ftr" sz="quarter" idx="3"/>
          </p:nvPr>
        </p:nvSpPr>
        <p:spPr>
          <a:xfrm>
            <a:off x="4038600" y="7414187"/>
            <a:ext cx="4114800" cy="365125"/>
          </a:xfrm>
          <a:prstGeom prst="rect">
            <a:avLst/>
          </a:prstGeom>
        </p:spPr>
        <p:txBody>
          <a:bodyPr vert="horz" lIns="91440" tIns="45720" rIns="91440" bIns="45720" rtlCol="0" anchor="ctr"/>
          <a:lstStyle>
            <a:lvl1pPr algn="ctr">
              <a:defRPr sz="1200" b="1" i="0">
                <a:solidFill>
                  <a:schemeClr val="tx1">
                    <a:tint val="75000"/>
                  </a:schemeClr>
                </a:solidFill>
                <a:latin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4724400" y="6356350"/>
            <a:ext cx="2743200" cy="365125"/>
          </a:xfrm>
          <a:prstGeom prst="rect">
            <a:avLst/>
          </a:prstGeom>
        </p:spPr>
        <p:txBody>
          <a:bodyPr vert="horz" lIns="91440" tIns="45720" rIns="91440" bIns="45720" rtlCol="0" anchor="ctr"/>
          <a:lstStyle>
            <a:lvl1pPr algn="ctr">
              <a:defRPr sz="1200" b="1" i="0">
                <a:solidFill>
                  <a:schemeClr val="tx1"/>
                </a:solidFill>
                <a:latin typeface="Arial" panose="020B0604020202020204" pitchFamily="34" charset="0"/>
              </a:defRPr>
            </a:lvl1pPr>
          </a:lstStyle>
          <a:p>
            <a:fld id="{FB12CDF8-32CE-4E9C-B71D-397F5A61EE24}" type="slidenum">
              <a:rPr lang="en-US" smtClean="0"/>
              <a:pPr/>
              <a:t>‹#›</a:t>
            </a:fld>
            <a:endParaRPr lang="en-US"/>
          </a:p>
        </p:txBody>
      </p:sp>
      <p:pic>
        <p:nvPicPr>
          <p:cNvPr id="8" name="Picture 7"/>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pic>
        <p:nvPicPr>
          <p:cNvPr id="9" name="Picture 8"/>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10789920" y="6400800"/>
            <a:ext cx="923544" cy="176136"/>
          </a:xfrm>
          <a:prstGeom prst="rect">
            <a:avLst/>
          </a:prstGeom>
        </p:spPr>
      </p:pic>
    </p:spTree>
    <p:extLst>
      <p:ext uri="{BB962C8B-B14F-4D97-AF65-F5344CB8AC3E}">
        <p14:creationId xmlns:p14="http://schemas.microsoft.com/office/powerpoint/2010/main" val="3092726942"/>
      </p:ext>
    </p:extLst>
  </p:cSld>
  <p:clrMap bg1="lt1" tx1="dk1" bg2="lt2" tx2="dk2" accent1="accent1" accent2="accent2" accent3="accent3" accent4="accent4" accent5="accent5" accent6="accent6" hlink="hlink" folHlink="folHlink"/>
  <p:sldLayoutIdLst>
    <p:sldLayoutId id="2147483649" r:id="rId1"/>
    <p:sldLayoutId id="2147483668" r:id="rId2"/>
    <p:sldLayoutId id="2147483666" r:id="rId3"/>
    <p:sldLayoutId id="2147483660" r:id="rId4"/>
    <p:sldLayoutId id="2147483650" r:id="rId5"/>
    <p:sldLayoutId id="2147483662" r:id="rId6"/>
    <p:sldLayoutId id="2147483651" r:id="rId7"/>
    <p:sldLayoutId id="2147483665" r:id="rId8"/>
    <p:sldLayoutId id="2147483664" r:id="rId9"/>
    <p:sldLayoutId id="2147483667" r:id="rId10"/>
    <p:sldLayoutId id="2147483652" r:id="rId11"/>
    <p:sldLayoutId id="2147483661" r:id="rId12"/>
    <p:sldLayoutId id="2147483663" r:id="rId13"/>
    <p:sldLayoutId id="2147483654" r:id="rId14"/>
    <p:sldLayoutId id="2147483655" r:id="rId15"/>
  </p:sldLayoutIdLst>
  <p:hf hdr="0" ftr="0" dt="0"/>
  <p:txStyles>
    <p:title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800"/>
        </a:spcBef>
        <a:buSzPct val="95000"/>
        <a:buFont typeface="Arial" panose="020B0604020202020204" pitchFamily="34" charset="0"/>
        <a:buNone/>
        <a:defRPr sz="2000" b="1" kern="1200">
          <a:solidFill>
            <a:schemeClr val="tx2"/>
          </a:solidFill>
          <a:latin typeface="+mj-lt"/>
          <a:ea typeface="+mn-ea"/>
          <a:cs typeface="+mn-cs"/>
        </a:defRPr>
      </a:lvl1pPr>
      <a:lvl2pPr marL="233363" indent="-233363" algn="l" defTabSz="914400" rtl="0" eaLnBrk="1" latinLnBrk="0" hangingPunct="1">
        <a:lnSpc>
          <a:spcPct val="100000"/>
        </a:lnSpc>
        <a:spcBef>
          <a:spcPts val="1800"/>
        </a:spcBef>
        <a:buFont typeface="Arial" panose="020B0604020202020204" pitchFamily="34" charset="0"/>
        <a:buChar char="•"/>
        <a:defRPr sz="1800" kern="1200">
          <a:solidFill>
            <a:schemeClr val="tx1"/>
          </a:solidFill>
          <a:latin typeface="+mj-lt"/>
          <a:ea typeface="+mn-ea"/>
          <a:cs typeface="+mn-cs"/>
        </a:defRPr>
      </a:lvl2pPr>
      <a:lvl3pPr marL="690563" indent="-233363" algn="l" defTabSz="914400" rtl="0" eaLnBrk="1" latinLnBrk="0" hangingPunct="1">
        <a:lnSpc>
          <a:spcPct val="100000"/>
        </a:lnSpc>
        <a:spcBef>
          <a:spcPts val="1800"/>
        </a:spcBef>
        <a:buFont typeface="Palatino" pitchFamily="2" charset="0"/>
        <a:buChar char="–"/>
        <a:defRPr sz="1600" i="0" kern="1200">
          <a:solidFill>
            <a:schemeClr val="tx1"/>
          </a:solidFill>
          <a:latin typeface="+mj-lt"/>
          <a:ea typeface="+mn-ea"/>
          <a:cs typeface="+mn-cs"/>
        </a:defRPr>
      </a:lvl3pPr>
      <a:lvl4pPr marL="1147763" indent="-233363" algn="l" defTabSz="914400" rtl="0" eaLnBrk="1" latinLnBrk="0" hangingPunct="1">
        <a:lnSpc>
          <a:spcPct val="100000"/>
        </a:lnSpc>
        <a:spcBef>
          <a:spcPts val="1800"/>
        </a:spcBef>
        <a:buFont typeface="Arial" panose="020B0604020202020204" pitchFamily="34" charset="0"/>
        <a:buChar char="•"/>
        <a:defRPr sz="1600" i="1" kern="1200">
          <a:solidFill>
            <a:schemeClr val="tx1"/>
          </a:solidFill>
          <a:latin typeface="+mj-lt"/>
          <a:ea typeface="+mn-ea"/>
          <a:cs typeface="+mn-cs"/>
        </a:defRPr>
      </a:lvl4pPr>
      <a:lvl5pPr marL="1604963" indent="-233363" algn="l" defTabSz="914400" rtl="0" eaLnBrk="1" latinLnBrk="0" hangingPunct="1">
        <a:lnSpc>
          <a:spcPct val="100000"/>
        </a:lnSpc>
        <a:spcBef>
          <a:spcPts val="1800"/>
        </a:spcBef>
        <a:buFont typeface="Palatino" pitchFamily="2"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72" userDrawn="1">
          <p15:clr>
            <a:srgbClr val="F26B43"/>
          </p15:clr>
        </p15:guide>
        <p15:guide id="2" pos="3840" userDrawn="1">
          <p15:clr>
            <a:srgbClr val="F26B43"/>
          </p15:clr>
        </p15:guide>
        <p15:guide id="3" orient="horz" pos="936" userDrawn="1">
          <p15:clr>
            <a:srgbClr val="F26B43"/>
          </p15:clr>
        </p15:guide>
        <p15:guide id="4" orient="horz" pos="2160" userDrawn="1">
          <p15:clr>
            <a:srgbClr val="F26B43"/>
          </p15:clr>
        </p15:guide>
        <p15:guide id="5" orient="horz" pos="984" userDrawn="1">
          <p15:clr>
            <a:srgbClr val="F26B43"/>
          </p15:clr>
        </p15:guide>
        <p15:guide id="6" orient="horz" pos="3744" userDrawn="1">
          <p15:clr>
            <a:srgbClr val="F26B43"/>
          </p15:clr>
        </p15:guide>
        <p15:guide id="7" orient="horz" pos="1128" userDrawn="1">
          <p15:clr>
            <a:srgbClr val="F26B43"/>
          </p15:clr>
        </p15:guide>
        <p15:guide id="8" pos="7440" userDrawn="1">
          <p15:clr>
            <a:srgbClr val="F26B43"/>
          </p15:clr>
        </p15:guide>
        <p15:guide id="9" pos="2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4.png"/><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2.png"/><Relationship Id="rId1" Type="http://schemas.openxmlformats.org/officeDocument/2006/relationships/slideLayout" Target="../slideLayouts/slideLayout13.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https://www.tripadvisor.com/Hotel_Review-g60763-d12297961-Reviews-Hilton_Garden_Inn_NYC_Financial_Center_Manhattan_Downtown-New_York_City_New_York.html#REVIEWS" TargetMode="External"/><Relationship Id="rId7" Type="http://schemas.openxmlformats.org/officeDocument/2006/relationships/customXml" Target="../ink/ink2.xml"/><Relationship Id="rId2" Type="http://schemas.openxmlformats.org/officeDocument/2006/relationships/image" Target="../media/image15.png"/><Relationship Id="rId1" Type="http://schemas.openxmlformats.org/officeDocument/2006/relationships/slideLayout" Target="../slideLayouts/slideLayout11.xml"/><Relationship Id="rId6" Type="http://schemas.openxmlformats.org/officeDocument/2006/relationships/image" Target="../media/image160.png"/><Relationship Id="rId5" Type="http://schemas.openxmlformats.org/officeDocument/2006/relationships/customXml" Target="../ink/ink1.xm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customXml" Target="../ink/ink3.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F01EC-CF74-68AA-8A99-D806BABBCA3C}"/>
              </a:ext>
            </a:extLst>
          </p:cNvPr>
          <p:cNvSpPr>
            <a:spLocks noGrp="1"/>
          </p:cNvSpPr>
          <p:nvPr>
            <p:ph type="ctrTitle"/>
          </p:nvPr>
        </p:nvSpPr>
        <p:spPr>
          <a:xfrm>
            <a:off x="147483" y="943896"/>
            <a:ext cx="10412361" cy="5348749"/>
          </a:xfrm>
        </p:spPr>
        <p:txBody>
          <a:bodyPr/>
          <a:lstStyle/>
          <a:p>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br>
              <a:rPr lang="en-US" sz="4800" i="1" dirty="0">
                <a:latin typeface="Times New Roman" panose="02020603050405020304" pitchFamily="18" charset="0"/>
                <a:cs typeface="Times New Roman" panose="02020603050405020304" pitchFamily="18" charset="0"/>
              </a:rPr>
            </a:br>
            <a:r>
              <a:rPr lang="en-US" sz="3200" i="1" dirty="0">
                <a:latin typeface="Times New Roman" panose="02020603050405020304" pitchFamily="18" charset="0"/>
                <a:cs typeface="Times New Roman" panose="02020603050405020304" pitchFamily="18" charset="0"/>
              </a:rPr>
              <a:t>MSA 8389</a:t>
            </a:r>
            <a:br>
              <a:rPr lang="en-US" sz="3200" i="1" dirty="0">
                <a:latin typeface="Times New Roman" panose="02020603050405020304" pitchFamily="18" charset="0"/>
                <a:cs typeface="Times New Roman" panose="02020603050405020304" pitchFamily="18" charset="0"/>
              </a:rPr>
            </a:br>
            <a:br>
              <a:rPr lang="en-US" sz="3200" i="1" dirty="0">
                <a:latin typeface="Times New Roman" panose="02020603050405020304" pitchFamily="18" charset="0"/>
                <a:cs typeface="Times New Roman" panose="02020603050405020304" pitchFamily="18" charset="0"/>
              </a:rPr>
            </a:br>
            <a:r>
              <a:rPr lang="en-US" sz="3200" i="1" dirty="0">
                <a:latin typeface="Times New Roman" panose="02020603050405020304" pitchFamily="18" charset="0"/>
                <a:cs typeface="Times New Roman" panose="02020603050405020304" pitchFamily="18" charset="0"/>
              </a:rPr>
              <a:t>Directed reading in Analytics – Trip Advisor Project </a:t>
            </a:r>
            <a:br>
              <a:rPr lang="en-US" sz="3200" i="1" dirty="0">
                <a:latin typeface="Times New Roman" panose="02020603050405020304" pitchFamily="18" charset="0"/>
                <a:cs typeface="Times New Roman" panose="02020603050405020304" pitchFamily="18" charset="0"/>
              </a:rPr>
            </a:br>
            <a:br>
              <a:rPr lang="en-US" sz="3200" i="1" dirty="0">
                <a:latin typeface="Times New Roman" panose="02020603050405020304" pitchFamily="18" charset="0"/>
                <a:cs typeface="Times New Roman" panose="02020603050405020304" pitchFamily="18" charset="0"/>
              </a:rPr>
            </a:br>
            <a:r>
              <a:rPr lang="en-US" sz="3200" i="1" dirty="0">
                <a:latin typeface="Times New Roman" panose="02020603050405020304" pitchFamily="18" charset="0"/>
                <a:cs typeface="Times New Roman" panose="02020603050405020304" pitchFamily="18" charset="0"/>
              </a:rPr>
              <a:t>Shreyashi Mukhopadhyay</a:t>
            </a:r>
            <a:br>
              <a:rPr lang="en-US" sz="3200" i="1" dirty="0">
                <a:latin typeface="Times New Roman" panose="02020603050405020304" pitchFamily="18" charset="0"/>
                <a:cs typeface="Times New Roman" panose="02020603050405020304" pitchFamily="18" charset="0"/>
              </a:rPr>
            </a:br>
            <a:br>
              <a:rPr lang="en-US" sz="3200" i="1" dirty="0">
                <a:latin typeface="Times New Roman" panose="02020603050405020304" pitchFamily="18" charset="0"/>
                <a:cs typeface="Times New Roman" panose="02020603050405020304" pitchFamily="18" charset="0"/>
              </a:rPr>
            </a:br>
            <a:r>
              <a:rPr lang="en-US" sz="3200" i="1" dirty="0">
                <a:latin typeface="Times New Roman" panose="02020603050405020304" pitchFamily="18" charset="0"/>
                <a:cs typeface="Times New Roman" panose="02020603050405020304" pitchFamily="18" charset="0"/>
              </a:rPr>
              <a:t>July 31, 2023</a:t>
            </a:r>
            <a:br>
              <a:rPr lang="en-US" sz="3200" i="1" dirty="0">
                <a:latin typeface="Times New Roman" panose="02020603050405020304" pitchFamily="18" charset="0"/>
                <a:cs typeface="Times New Roman" panose="02020603050405020304" pitchFamily="18" charset="0"/>
              </a:rPr>
            </a:br>
            <a:endParaRPr lang="en-US" sz="4800" i="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191A969-C8BE-0C58-85B8-2801AA2AEE45}"/>
              </a:ext>
            </a:extLst>
          </p:cNvPr>
          <p:cNvSpPr>
            <a:spLocks noGrp="1"/>
          </p:cNvSpPr>
          <p:nvPr>
            <p:ph type="sldNum" sz="quarter" idx="12"/>
          </p:nvPr>
        </p:nvSpPr>
        <p:spPr/>
        <p:txBody>
          <a:bodyPr/>
          <a:lstStyle/>
          <a:p>
            <a:fld id="{FB12CDF8-32CE-4E9C-B71D-397F5A61EE24}" type="slidenum">
              <a:rPr lang="en-US" smtClean="0"/>
              <a:t>1</a:t>
            </a:fld>
            <a:endParaRPr lang="en-US"/>
          </a:p>
        </p:txBody>
      </p:sp>
    </p:spTree>
    <p:extLst>
      <p:ext uri="{BB962C8B-B14F-4D97-AF65-F5344CB8AC3E}">
        <p14:creationId xmlns:p14="http://schemas.microsoft.com/office/powerpoint/2010/main" val="5244357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3729B8C0-1289-A535-D73F-4A9ED67D10CA}"/>
              </a:ext>
            </a:extLst>
          </p:cNvPr>
          <p:cNvSpPr>
            <a:spLocks noGrp="1"/>
          </p:cNvSpPr>
          <p:nvPr>
            <p:ph type="title"/>
          </p:nvPr>
        </p:nvSpPr>
        <p:spPr>
          <a:xfrm>
            <a:off x="233517" y="298155"/>
            <a:ext cx="3689555" cy="443198"/>
          </a:xfrm>
          <a:noFill/>
          <a:ln>
            <a:noFill/>
          </a:ln>
        </p:spPr>
        <p:style>
          <a:lnRef idx="0">
            <a:scrgbClr r="0" g="0" b="0"/>
          </a:lnRef>
          <a:fillRef idx="0">
            <a:scrgbClr r="0" g="0" b="0"/>
          </a:fillRef>
          <a:effectRef idx="0">
            <a:scrgbClr r="0" g="0" b="0"/>
          </a:effectRef>
          <a:fontRef idx="minor">
            <a:schemeClr val="dk1"/>
          </a:fontRef>
        </p:style>
        <p:txBody>
          <a:bodyPr/>
          <a:lstStyle/>
          <a:p>
            <a:r>
              <a:rPr lang="en-US" sz="3200" dirty="0">
                <a:solidFill>
                  <a:schemeClr val="tx2"/>
                </a:solidFill>
              </a:rPr>
              <a:t>Data Cleaning</a:t>
            </a:r>
          </a:p>
        </p:txBody>
      </p:sp>
      <p:sp>
        <p:nvSpPr>
          <p:cNvPr id="4" name="Slide Number Placeholder 3">
            <a:extLst>
              <a:ext uri="{FF2B5EF4-FFF2-40B4-BE49-F238E27FC236}">
                <a16:creationId xmlns:a16="http://schemas.microsoft.com/office/drawing/2014/main" id="{B80A7F9B-82AC-FB69-BB62-711CBCAC0819}"/>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10</a:t>
            </a:fld>
            <a:endParaRPr lang="en-US"/>
          </a:p>
        </p:txBody>
      </p:sp>
      <p:graphicFrame>
        <p:nvGraphicFramePr>
          <p:cNvPr id="13" name="Diagram 12">
            <a:extLst>
              <a:ext uri="{FF2B5EF4-FFF2-40B4-BE49-F238E27FC236}">
                <a16:creationId xmlns:a16="http://schemas.microsoft.com/office/drawing/2014/main" id="{96C591E1-D3EB-5159-F393-58ACF8898C64}"/>
              </a:ext>
            </a:extLst>
          </p:cNvPr>
          <p:cNvGraphicFramePr/>
          <p:nvPr>
            <p:extLst>
              <p:ext uri="{D42A27DB-BD31-4B8C-83A1-F6EECF244321}">
                <p14:modId xmlns:p14="http://schemas.microsoft.com/office/powerpoint/2010/main" val="1325967930"/>
              </p:ext>
            </p:extLst>
          </p:nvPr>
        </p:nvGraphicFramePr>
        <p:xfrm>
          <a:off x="270369" y="895396"/>
          <a:ext cx="7880553" cy="18773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5" name="Picture 14">
            <a:extLst>
              <a:ext uri="{FF2B5EF4-FFF2-40B4-BE49-F238E27FC236}">
                <a16:creationId xmlns:a16="http://schemas.microsoft.com/office/drawing/2014/main" id="{4641F1B0-109B-3C91-CD3F-F9B828067A22}"/>
              </a:ext>
            </a:extLst>
          </p:cNvPr>
          <p:cNvPicPr>
            <a:picLocks noChangeAspect="1"/>
          </p:cNvPicPr>
          <p:nvPr/>
        </p:nvPicPr>
        <p:blipFill>
          <a:blip r:embed="rId7"/>
          <a:stretch>
            <a:fillRect/>
          </a:stretch>
        </p:blipFill>
        <p:spPr>
          <a:xfrm>
            <a:off x="290037" y="2926742"/>
            <a:ext cx="10215716" cy="3088997"/>
          </a:xfrm>
          <a:prstGeom prst="rect">
            <a:avLst/>
          </a:prstGeom>
        </p:spPr>
      </p:pic>
    </p:spTree>
    <p:extLst>
      <p:ext uri="{BB962C8B-B14F-4D97-AF65-F5344CB8AC3E}">
        <p14:creationId xmlns:p14="http://schemas.microsoft.com/office/powerpoint/2010/main" val="1953973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5" name="Title 1">
            <a:extLst>
              <a:ext uri="{FF2B5EF4-FFF2-40B4-BE49-F238E27FC236}">
                <a16:creationId xmlns:a16="http://schemas.microsoft.com/office/drawing/2014/main" id="{00EE466F-8DBB-C8B6-C553-5CD877EBEDBF}"/>
              </a:ext>
            </a:extLst>
          </p:cNvPr>
          <p:cNvSpPr>
            <a:spLocks noGrp="1"/>
          </p:cNvSpPr>
          <p:nvPr>
            <p:ph type="title"/>
          </p:nvPr>
        </p:nvSpPr>
        <p:spPr>
          <a:xfrm>
            <a:off x="381000" y="860699"/>
            <a:ext cx="11430000" cy="498598"/>
          </a:xfrm>
        </p:spPr>
        <p:txBody>
          <a:bodyPr/>
          <a:lstStyle/>
          <a:p>
            <a:r>
              <a:rPr lang="en-US" dirty="0"/>
              <a:t>Distribution of top 20-word tokens</a:t>
            </a:r>
          </a:p>
        </p:txBody>
      </p:sp>
      <p:pic>
        <p:nvPicPr>
          <p:cNvPr id="7170" name="Picture 2">
            <a:extLst>
              <a:ext uri="{FF2B5EF4-FFF2-40B4-BE49-F238E27FC236}">
                <a16:creationId xmlns:a16="http://schemas.microsoft.com/office/drawing/2014/main" id="{2C53B71F-46C7-A23D-C4F4-8BBC328A9B6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81000" y="1888964"/>
            <a:ext cx="11430000" cy="3971926"/>
          </a:xfrm>
          <a:prstGeom prst="rect">
            <a:avLst/>
          </a:prstGeom>
          <a:solidFill>
            <a:srgbClr val="FFFFFF"/>
          </a:solidFill>
        </p:spPr>
      </p:pic>
      <p:sp>
        <p:nvSpPr>
          <p:cNvPr id="4" name="Slide Number Placeholder 3">
            <a:extLst>
              <a:ext uri="{FF2B5EF4-FFF2-40B4-BE49-F238E27FC236}">
                <a16:creationId xmlns:a16="http://schemas.microsoft.com/office/drawing/2014/main" id="{E5DB0954-D532-4EEE-74C1-AD3D86E51172}"/>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11</a:t>
            </a:fld>
            <a:endParaRPr lang="en-US"/>
          </a:p>
        </p:txBody>
      </p:sp>
    </p:spTree>
    <p:extLst>
      <p:ext uri="{BB962C8B-B14F-4D97-AF65-F5344CB8AC3E}">
        <p14:creationId xmlns:p14="http://schemas.microsoft.com/office/powerpoint/2010/main" val="3212937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9845F-AA69-1542-15F2-AE4BF92D03B2}"/>
              </a:ext>
            </a:extLst>
          </p:cNvPr>
          <p:cNvSpPr>
            <a:spLocks noGrp="1"/>
          </p:cNvSpPr>
          <p:nvPr>
            <p:ph type="title"/>
          </p:nvPr>
        </p:nvSpPr>
        <p:spPr>
          <a:xfrm>
            <a:off x="381000" y="318760"/>
            <a:ext cx="6649065" cy="498598"/>
          </a:xfrm>
          <a:noFill/>
          <a:ln>
            <a:noFill/>
          </a:ln>
        </p:spPr>
        <p:style>
          <a:lnRef idx="0">
            <a:scrgbClr r="0" g="0" b="0"/>
          </a:lnRef>
          <a:fillRef idx="0">
            <a:scrgbClr r="0" g="0" b="0"/>
          </a:fillRef>
          <a:effectRef idx="0">
            <a:scrgbClr r="0" g="0" b="0"/>
          </a:effectRef>
          <a:fontRef idx="minor">
            <a:schemeClr val="dk1"/>
          </a:fontRef>
        </p:style>
        <p:txBody>
          <a:bodyPr wrap="square" anchor="b">
            <a:normAutofit/>
          </a:bodyPr>
          <a:lstStyle/>
          <a:p>
            <a:r>
              <a:rPr lang="en-US" sz="2800" dirty="0">
                <a:solidFill>
                  <a:schemeClr val="tx2"/>
                </a:solidFill>
              </a:rPr>
              <a:t>Feature extraction using TFIDF method</a:t>
            </a:r>
          </a:p>
        </p:txBody>
      </p:sp>
      <p:sp>
        <p:nvSpPr>
          <p:cNvPr id="3" name="Content Placeholder 2">
            <a:extLst>
              <a:ext uri="{FF2B5EF4-FFF2-40B4-BE49-F238E27FC236}">
                <a16:creationId xmlns:a16="http://schemas.microsoft.com/office/drawing/2014/main" id="{F61CAA0E-0A20-4DC9-4174-BFB80E548BFC}"/>
              </a:ext>
            </a:extLst>
          </p:cNvPr>
          <p:cNvSpPr>
            <a:spLocks noGrp="1"/>
          </p:cNvSpPr>
          <p:nvPr>
            <p:ph sz="half" idx="1"/>
          </p:nvPr>
        </p:nvSpPr>
        <p:spPr>
          <a:xfrm>
            <a:off x="380999" y="1514168"/>
            <a:ext cx="5842820" cy="4429432"/>
          </a:xfrm>
        </p:spPr>
        <p:txBody>
          <a:bodyPr>
            <a:normAutofit/>
          </a:bodyPr>
          <a:lstStyle/>
          <a:p>
            <a:pPr marL="342900" indent="-342900"/>
            <a:r>
              <a:rPr lang="en-US" sz="1800" dirty="0">
                <a:solidFill>
                  <a:schemeClr val="tx2"/>
                </a:solidFill>
              </a:rPr>
              <a:t>Feature Extraction with TF IDF – 58826 features</a:t>
            </a:r>
          </a:p>
          <a:p>
            <a:pPr marL="342900" indent="-342900"/>
            <a:endParaRPr lang="en-US" dirty="0"/>
          </a:p>
          <a:p>
            <a:pPr marL="342900" indent="-342900"/>
            <a:endParaRPr lang="en-US" dirty="0"/>
          </a:p>
          <a:p>
            <a:pPr marL="342900" indent="-342900"/>
            <a:endParaRPr lang="en-US" dirty="0"/>
          </a:p>
          <a:p>
            <a:pPr marL="342900" indent="-342900"/>
            <a:endParaRPr lang="en-US" dirty="0"/>
          </a:p>
          <a:p>
            <a:pPr marL="342900" indent="-342900"/>
            <a:endParaRPr lang="en-US" dirty="0"/>
          </a:p>
        </p:txBody>
      </p:sp>
      <p:sp>
        <p:nvSpPr>
          <p:cNvPr id="4" name="Slide Number Placeholder 3">
            <a:extLst>
              <a:ext uri="{FF2B5EF4-FFF2-40B4-BE49-F238E27FC236}">
                <a16:creationId xmlns:a16="http://schemas.microsoft.com/office/drawing/2014/main" id="{FC2DAAEF-E2FE-BB4A-571D-2C99BDBC048E}"/>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12</a:t>
            </a:fld>
            <a:endParaRPr lang="en-US" dirty="0"/>
          </a:p>
        </p:txBody>
      </p:sp>
      <p:graphicFrame>
        <p:nvGraphicFramePr>
          <p:cNvPr id="5" name="Table 4">
            <a:extLst>
              <a:ext uri="{FF2B5EF4-FFF2-40B4-BE49-F238E27FC236}">
                <a16:creationId xmlns:a16="http://schemas.microsoft.com/office/drawing/2014/main" id="{B8392B17-6A17-5598-C518-57C8264AE666}"/>
              </a:ext>
            </a:extLst>
          </p:cNvPr>
          <p:cNvGraphicFramePr>
            <a:graphicFrameLocks noGrp="1"/>
          </p:cNvGraphicFramePr>
          <p:nvPr>
            <p:extLst>
              <p:ext uri="{D42A27DB-BD31-4B8C-83A1-F6EECF244321}">
                <p14:modId xmlns:p14="http://schemas.microsoft.com/office/powerpoint/2010/main" val="829958855"/>
              </p:ext>
            </p:extLst>
          </p:nvPr>
        </p:nvGraphicFramePr>
        <p:xfrm>
          <a:off x="6871970" y="1798730"/>
          <a:ext cx="4449932" cy="4144877"/>
        </p:xfrm>
        <a:graphic>
          <a:graphicData uri="http://schemas.openxmlformats.org/drawingml/2006/table">
            <a:tbl>
              <a:tblPr firstRow="1" bandRow="1">
                <a:tableStyleId>{3B4B98B0-60AC-42C2-AFA5-B58CD77FA1E5}</a:tableStyleId>
              </a:tblPr>
              <a:tblGrid>
                <a:gridCol w="2454542">
                  <a:extLst>
                    <a:ext uri="{9D8B030D-6E8A-4147-A177-3AD203B41FA5}">
                      <a16:colId xmlns:a16="http://schemas.microsoft.com/office/drawing/2014/main" val="800914241"/>
                    </a:ext>
                  </a:extLst>
                </a:gridCol>
                <a:gridCol w="1995390">
                  <a:extLst>
                    <a:ext uri="{9D8B030D-6E8A-4147-A177-3AD203B41FA5}">
                      <a16:colId xmlns:a16="http://schemas.microsoft.com/office/drawing/2014/main" val="1737357532"/>
                    </a:ext>
                  </a:extLst>
                </a:gridCol>
              </a:tblGrid>
              <a:tr h="636137">
                <a:tc>
                  <a:txBody>
                    <a:bodyPr/>
                    <a:lstStyle/>
                    <a:p>
                      <a:pPr algn="r"/>
                      <a:br>
                        <a:rPr lang="en-US" sz="1500" b="1" cap="none" spc="0">
                          <a:solidFill>
                            <a:schemeClr val="tx1"/>
                          </a:solidFill>
                          <a:effectLst/>
                        </a:rPr>
                      </a:br>
                      <a:r>
                        <a:rPr lang="en-US" sz="1500" b="1" cap="none" spc="0">
                          <a:solidFill>
                            <a:schemeClr val="tx1"/>
                          </a:solidFill>
                          <a:effectLst/>
                        </a:rPr>
                        <a:t>Feature Name</a:t>
                      </a:r>
                    </a:p>
                  </a:txBody>
                  <a:tcPr marL="59905" marR="82506" marT="17116" marB="128368"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endParaRPr lang="en-US" sz="1500" b="1" cap="none" spc="0">
                        <a:solidFill>
                          <a:schemeClr val="tx1"/>
                        </a:solidFill>
                      </a:endParaRPr>
                    </a:p>
                  </a:txBody>
                  <a:tcPr marL="59905" marR="82506" marT="17116" marB="128368"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77375963"/>
                  </a:ext>
                </a:extLst>
              </a:tr>
              <a:tr h="350874">
                <a:tc>
                  <a:txBody>
                    <a:bodyPr/>
                    <a:lstStyle/>
                    <a:p>
                      <a:pPr fontAlgn="ctr"/>
                      <a:r>
                        <a:rPr lang="en-US" sz="1100" b="1" cap="none" spc="0">
                          <a:solidFill>
                            <a:schemeClr val="tx1"/>
                          </a:solidFill>
                          <a:effectLst/>
                        </a:rPr>
                        <a:t>0</a:t>
                      </a:r>
                    </a:p>
                  </a:txBody>
                  <a:tcPr marL="59905" marR="82506" marT="17116" marB="128368" anchor="ctr">
                    <a:lnL w="12700" cap="flat" cmpd="sng" algn="ctr">
                      <a:solidFill>
                        <a:schemeClr val="tx1"/>
                      </a:solidFill>
                      <a:prstDash val="solid"/>
                      <a:round/>
                      <a:headEnd type="none" w="med" len="med"/>
                      <a:tailEnd type="none" w="med" len="med"/>
                    </a:lnL>
                  </a:tcPr>
                </a:tc>
                <a:tc>
                  <a:txBody>
                    <a:bodyPr/>
                    <a:lstStyle/>
                    <a:p>
                      <a:pPr algn="r"/>
                      <a:r>
                        <a:rPr lang="en-US" sz="1100" cap="none" spc="0">
                          <a:solidFill>
                            <a:schemeClr val="tx1"/>
                          </a:solidFill>
                          <a:effectLst/>
                        </a:rPr>
                        <a:t>aa</a:t>
                      </a:r>
                    </a:p>
                  </a:txBody>
                  <a:tcPr marL="59905" marR="82506" marT="17116" marB="128368"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68040993"/>
                  </a:ext>
                </a:extLst>
              </a:tr>
              <a:tr h="350874">
                <a:tc>
                  <a:txBody>
                    <a:bodyPr/>
                    <a:lstStyle/>
                    <a:p>
                      <a:pPr fontAlgn="ctr"/>
                      <a:r>
                        <a:rPr lang="en-US" sz="1100" b="1" cap="none" spc="0">
                          <a:solidFill>
                            <a:schemeClr val="tx1"/>
                          </a:solidFill>
                          <a:effectLst/>
                        </a:rPr>
                        <a:t>1</a:t>
                      </a:r>
                    </a:p>
                  </a:txBody>
                  <a:tcPr marL="59905" marR="82506" marT="17116" marB="128368" anchor="ctr">
                    <a:lnL w="12700" cap="flat" cmpd="sng" algn="ctr">
                      <a:solidFill>
                        <a:schemeClr val="tx1"/>
                      </a:solidFill>
                      <a:prstDash val="solid"/>
                      <a:round/>
                      <a:headEnd type="none" w="med" len="med"/>
                      <a:tailEnd type="none" w="med" len="med"/>
                    </a:lnL>
                  </a:tcPr>
                </a:tc>
                <a:tc>
                  <a:txBody>
                    <a:bodyPr/>
                    <a:lstStyle/>
                    <a:p>
                      <a:pPr algn="r"/>
                      <a:r>
                        <a:rPr lang="en-US" sz="1100" cap="none" spc="0">
                          <a:solidFill>
                            <a:schemeClr val="tx1"/>
                          </a:solidFill>
                          <a:effectLst/>
                        </a:rPr>
                        <a:t>aaa</a:t>
                      </a:r>
                    </a:p>
                  </a:txBody>
                  <a:tcPr marL="59905" marR="82506" marT="17116" marB="128368"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35585721"/>
                  </a:ext>
                </a:extLst>
              </a:tr>
              <a:tr h="350874">
                <a:tc>
                  <a:txBody>
                    <a:bodyPr/>
                    <a:lstStyle/>
                    <a:p>
                      <a:pPr fontAlgn="ctr"/>
                      <a:r>
                        <a:rPr lang="en-US" sz="1100" b="1" cap="none" spc="0">
                          <a:solidFill>
                            <a:schemeClr val="tx1"/>
                          </a:solidFill>
                          <a:effectLst/>
                        </a:rPr>
                        <a:t>2</a:t>
                      </a:r>
                    </a:p>
                  </a:txBody>
                  <a:tcPr marL="59905" marR="82506" marT="17116" marB="128368" anchor="ctr">
                    <a:lnL w="12700" cap="flat" cmpd="sng" algn="ctr">
                      <a:solidFill>
                        <a:schemeClr val="tx1"/>
                      </a:solidFill>
                      <a:prstDash val="solid"/>
                      <a:round/>
                      <a:headEnd type="none" w="med" len="med"/>
                      <a:tailEnd type="none" w="med" len="med"/>
                    </a:lnL>
                  </a:tcPr>
                </a:tc>
                <a:tc>
                  <a:txBody>
                    <a:bodyPr/>
                    <a:lstStyle/>
                    <a:p>
                      <a:pPr algn="r"/>
                      <a:r>
                        <a:rPr lang="en-US" sz="1100" cap="none" spc="0">
                          <a:solidFill>
                            <a:schemeClr val="tx1"/>
                          </a:solidFill>
                          <a:effectLst/>
                        </a:rPr>
                        <a:t>aaaaa</a:t>
                      </a:r>
                    </a:p>
                  </a:txBody>
                  <a:tcPr marL="59905" marR="82506" marT="17116" marB="128368"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892826784"/>
                  </a:ext>
                </a:extLst>
              </a:tr>
              <a:tr h="350874">
                <a:tc>
                  <a:txBody>
                    <a:bodyPr/>
                    <a:lstStyle/>
                    <a:p>
                      <a:pPr fontAlgn="ctr"/>
                      <a:r>
                        <a:rPr lang="en-US" sz="1100" b="1" cap="none" spc="0">
                          <a:solidFill>
                            <a:schemeClr val="tx1"/>
                          </a:solidFill>
                          <a:effectLst/>
                        </a:rPr>
                        <a:t>3</a:t>
                      </a:r>
                    </a:p>
                  </a:txBody>
                  <a:tcPr marL="59905" marR="82506" marT="17116" marB="128368" anchor="ctr">
                    <a:lnL w="12700" cap="flat" cmpd="sng" algn="ctr">
                      <a:solidFill>
                        <a:schemeClr val="tx1"/>
                      </a:solidFill>
                      <a:prstDash val="solid"/>
                      <a:round/>
                      <a:headEnd type="none" w="med" len="med"/>
                      <a:tailEnd type="none" w="med" len="med"/>
                    </a:lnL>
                  </a:tcPr>
                </a:tc>
                <a:tc>
                  <a:txBody>
                    <a:bodyPr/>
                    <a:lstStyle/>
                    <a:p>
                      <a:pPr algn="r"/>
                      <a:r>
                        <a:rPr lang="en-US" sz="1100" cap="none" spc="0">
                          <a:solidFill>
                            <a:schemeClr val="tx1"/>
                          </a:solidFill>
                          <a:effectLst/>
                        </a:rPr>
                        <a:t>aaaaarp</a:t>
                      </a:r>
                    </a:p>
                  </a:txBody>
                  <a:tcPr marL="59905" marR="82506" marT="17116" marB="128368"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48621310"/>
                  </a:ext>
                </a:extLst>
              </a:tr>
              <a:tr h="350874">
                <a:tc>
                  <a:txBody>
                    <a:bodyPr/>
                    <a:lstStyle/>
                    <a:p>
                      <a:pPr fontAlgn="ctr"/>
                      <a:r>
                        <a:rPr lang="en-US" sz="1100" b="1" cap="none" spc="0">
                          <a:solidFill>
                            <a:schemeClr val="tx1"/>
                          </a:solidFill>
                          <a:effectLst/>
                        </a:rPr>
                        <a:t>4</a:t>
                      </a:r>
                    </a:p>
                  </a:txBody>
                  <a:tcPr marL="59905" marR="82506" marT="17116" marB="128368" anchor="ctr">
                    <a:lnL w="12700" cap="flat" cmpd="sng" algn="ctr">
                      <a:solidFill>
                        <a:schemeClr val="tx1"/>
                      </a:solidFill>
                      <a:prstDash val="solid"/>
                      <a:round/>
                      <a:headEnd type="none" w="med" len="med"/>
                      <a:tailEnd type="none" w="med" len="med"/>
                    </a:lnL>
                  </a:tcPr>
                </a:tc>
                <a:tc>
                  <a:txBody>
                    <a:bodyPr/>
                    <a:lstStyle/>
                    <a:p>
                      <a:pPr algn="r"/>
                      <a:r>
                        <a:rPr lang="en-US" sz="1100" cap="none" spc="0">
                          <a:solidFill>
                            <a:schemeClr val="tx1"/>
                          </a:solidFill>
                          <a:effectLst/>
                        </a:rPr>
                        <a:t>aaaahhhh</a:t>
                      </a:r>
                    </a:p>
                  </a:txBody>
                  <a:tcPr marL="59905" marR="82506" marT="17116" marB="128368"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66372702"/>
                  </a:ext>
                </a:extLst>
              </a:tr>
              <a:tr h="350874">
                <a:tc>
                  <a:txBody>
                    <a:bodyPr/>
                    <a:lstStyle/>
                    <a:p>
                      <a:pPr fontAlgn="ctr"/>
                      <a:r>
                        <a:rPr lang="en-US" sz="1100" b="1" cap="none" spc="0">
                          <a:solidFill>
                            <a:schemeClr val="tx1"/>
                          </a:solidFill>
                          <a:effectLst/>
                        </a:rPr>
                        <a:t>5</a:t>
                      </a:r>
                    </a:p>
                  </a:txBody>
                  <a:tcPr marL="59905" marR="82506" marT="17116" marB="128368" anchor="ctr">
                    <a:lnL w="12700" cap="flat" cmpd="sng" algn="ctr">
                      <a:solidFill>
                        <a:schemeClr val="tx1"/>
                      </a:solidFill>
                      <a:prstDash val="solid"/>
                      <a:round/>
                      <a:headEnd type="none" w="med" len="med"/>
                      <a:tailEnd type="none" w="med" len="med"/>
                    </a:lnL>
                  </a:tcPr>
                </a:tc>
                <a:tc>
                  <a:txBody>
                    <a:bodyPr/>
                    <a:lstStyle/>
                    <a:p>
                      <a:pPr algn="r"/>
                      <a:r>
                        <a:rPr lang="en-US" sz="1100" cap="none" spc="0">
                          <a:solidFill>
                            <a:schemeClr val="tx1"/>
                          </a:solidFill>
                          <a:effectLst/>
                        </a:rPr>
                        <a:t>aaaamazing</a:t>
                      </a:r>
                    </a:p>
                  </a:txBody>
                  <a:tcPr marL="59905" marR="82506" marT="17116" marB="128368"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00028053"/>
                  </a:ext>
                </a:extLst>
              </a:tr>
              <a:tr h="350874">
                <a:tc>
                  <a:txBody>
                    <a:bodyPr/>
                    <a:lstStyle/>
                    <a:p>
                      <a:pPr fontAlgn="ctr"/>
                      <a:r>
                        <a:rPr lang="en-US" sz="1100" b="1" cap="none" spc="0">
                          <a:solidFill>
                            <a:schemeClr val="tx1"/>
                          </a:solidFill>
                          <a:effectLst/>
                        </a:rPr>
                        <a:t>6</a:t>
                      </a:r>
                    </a:p>
                  </a:txBody>
                  <a:tcPr marL="59905" marR="82506" marT="17116" marB="128368" anchor="ctr">
                    <a:lnL w="12700" cap="flat" cmpd="sng" algn="ctr">
                      <a:solidFill>
                        <a:schemeClr val="tx1"/>
                      </a:solidFill>
                      <a:prstDash val="solid"/>
                      <a:round/>
                      <a:headEnd type="none" w="med" len="med"/>
                      <a:tailEnd type="none" w="med" len="med"/>
                    </a:lnL>
                  </a:tcPr>
                </a:tc>
                <a:tc>
                  <a:txBody>
                    <a:bodyPr/>
                    <a:lstStyle/>
                    <a:p>
                      <a:pPr algn="r"/>
                      <a:r>
                        <a:rPr lang="en-US" sz="1100" cap="none" spc="0">
                          <a:solidFill>
                            <a:schemeClr val="tx1"/>
                          </a:solidFill>
                          <a:effectLst/>
                        </a:rPr>
                        <a:t>aaahhhuummm</a:t>
                      </a:r>
                    </a:p>
                  </a:txBody>
                  <a:tcPr marL="59905" marR="82506" marT="17116" marB="128368"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221432449"/>
                  </a:ext>
                </a:extLst>
              </a:tr>
              <a:tr h="350874">
                <a:tc>
                  <a:txBody>
                    <a:bodyPr/>
                    <a:lstStyle/>
                    <a:p>
                      <a:pPr fontAlgn="ctr"/>
                      <a:r>
                        <a:rPr lang="en-US" sz="1100" b="1" cap="none" spc="0">
                          <a:solidFill>
                            <a:schemeClr val="tx1"/>
                          </a:solidFill>
                          <a:effectLst/>
                        </a:rPr>
                        <a:t>7</a:t>
                      </a:r>
                    </a:p>
                  </a:txBody>
                  <a:tcPr marL="59905" marR="82506" marT="17116" marB="128368" anchor="ctr">
                    <a:lnL w="12700" cap="flat" cmpd="sng" algn="ctr">
                      <a:solidFill>
                        <a:schemeClr val="tx1"/>
                      </a:solidFill>
                      <a:prstDash val="solid"/>
                      <a:round/>
                      <a:headEnd type="none" w="med" len="med"/>
                      <a:tailEnd type="none" w="med" len="med"/>
                    </a:lnL>
                  </a:tcPr>
                </a:tc>
                <a:tc>
                  <a:txBody>
                    <a:bodyPr/>
                    <a:lstStyle/>
                    <a:p>
                      <a:pPr algn="r"/>
                      <a:r>
                        <a:rPr lang="en-US" sz="1100" cap="none" spc="0">
                          <a:solidFill>
                            <a:schemeClr val="tx1"/>
                          </a:solidFill>
                          <a:effectLst/>
                        </a:rPr>
                        <a:t>aaargh</a:t>
                      </a:r>
                    </a:p>
                  </a:txBody>
                  <a:tcPr marL="59905" marR="82506" marT="17116" marB="128368"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556857305"/>
                  </a:ext>
                </a:extLst>
              </a:tr>
              <a:tr h="350874">
                <a:tc>
                  <a:txBody>
                    <a:bodyPr/>
                    <a:lstStyle/>
                    <a:p>
                      <a:pPr fontAlgn="ctr"/>
                      <a:r>
                        <a:rPr lang="en-US" sz="1100" b="1" cap="none" spc="0">
                          <a:solidFill>
                            <a:schemeClr val="tx1"/>
                          </a:solidFill>
                          <a:effectLst/>
                        </a:rPr>
                        <a:t>8</a:t>
                      </a:r>
                    </a:p>
                  </a:txBody>
                  <a:tcPr marL="59905" marR="82506" marT="17116" marB="128368" anchor="ctr">
                    <a:lnL w="12700" cap="flat" cmpd="sng" algn="ctr">
                      <a:solidFill>
                        <a:schemeClr val="tx1"/>
                      </a:solidFill>
                      <a:prstDash val="solid"/>
                      <a:round/>
                      <a:headEnd type="none" w="med" len="med"/>
                      <a:tailEnd type="none" w="med" len="med"/>
                    </a:lnL>
                  </a:tcPr>
                </a:tc>
                <a:tc>
                  <a:txBody>
                    <a:bodyPr/>
                    <a:lstStyle/>
                    <a:p>
                      <a:pPr algn="r"/>
                      <a:r>
                        <a:rPr lang="en-US" sz="1100" cap="none" spc="0">
                          <a:solidFill>
                            <a:schemeClr val="tx1"/>
                          </a:solidFill>
                          <a:effectLst/>
                        </a:rPr>
                        <a:t>aable</a:t>
                      </a:r>
                    </a:p>
                  </a:txBody>
                  <a:tcPr marL="59905" marR="82506" marT="17116" marB="128368"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628904819"/>
                  </a:ext>
                </a:extLst>
              </a:tr>
              <a:tr h="350874">
                <a:tc>
                  <a:txBody>
                    <a:bodyPr/>
                    <a:lstStyle/>
                    <a:p>
                      <a:pPr fontAlgn="ctr"/>
                      <a:r>
                        <a:rPr lang="en-US" sz="1100" b="1" cap="none" spc="0">
                          <a:solidFill>
                            <a:schemeClr val="tx1"/>
                          </a:solidFill>
                          <a:effectLst/>
                        </a:rPr>
                        <a:t>9</a:t>
                      </a:r>
                    </a:p>
                  </a:txBody>
                  <a:tcPr marL="59905" marR="82506" marT="17116" marB="128368"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r"/>
                      <a:r>
                        <a:rPr lang="en-US" sz="1100" cap="none" spc="0" dirty="0" err="1">
                          <a:solidFill>
                            <a:schemeClr val="tx1"/>
                          </a:solidFill>
                          <a:effectLst/>
                        </a:rPr>
                        <a:t>aacap</a:t>
                      </a:r>
                      <a:endParaRPr lang="en-US" sz="1100" cap="none" spc="0" dirty="0">
                        <a:solidFill>
                          <a:schemeClr val="tx1"/>
                        </a:solidFill>
                        <a:effectLst/>
                      </a:endParaRPr>
                    </a:p>
                  </a:txBody>
                  <a:tcPr marL="59905" marR="82506" marT="17116" marB="128368"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7496259"/>
                  </a:ext>
                </a:extLst>
              </a:tr>
            </a:tbl>
          </a:graphicData>
        </a:graphic>
      </p:graphicFrame>
      <p:pic>
        <p:nvPicPr>
          <p:cNvPr id="7" name="Picture 6">
            <a:extLst>
              <a:ext uri="{FF2B5EF4-FFF2-40B4-BE49-F238E27FC236}">
                <a16:creationId xmlns:a16="http://schemas.microsoft.com/office/drawing/2014/main" id="{37231FD7-B905-64C1-84C0-FE94260BF82D}"/>
              </a:ext>
            </a:extLst>
          </p:cNvPr>
          <p:cNvPicPr>
            <a:picLocks noChangeAspect="1"/>
          </p:cNvPicPr>
          <p:nvPr/>
        </p:nvPicPr>
        <p:blipFill>
          <a:blip r:embed="rId2"/>
          <a:stretch>
            <a:fillRect/>
          </a:stretch>
        </p:blipFill>
        <p:spPr>
          <a:xfrm>
            <a:off x="380999" y="2265810"/>
            <a:ext cx="5723116" cy="3604572"/>
          </a:xfrm>
          <a:prstGeom prst="rect">
            <a:avLst/>
          </a:prstGeom>
        </p:spPr>
      </p:pic>
    </p:spTree>
    <p:extLst>
      <p:ext uri="{BB962C8B-B14F-4D97-AF65-F5344CB8AC3E}">
        <p14:creationId xmlns:p14="http://schemas.microsoft.com/office/powerpoint/2010/main" val="1301330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6F55DF-AD63-B01E-E54D-3BF94F82694A}"/>
              </a:ext>
            </a:extLst>
          </p:cNvPr>
          <p:cNvSpPr>
            <a:spLocks noGrp="1"/>
          </p:cNvSpPr>
          <p:nvPr>
            <p:ph sz="half" idx="2"/>
          </p:nvPr>
        </p:nvSpPr>
        <p:spPr>
          <a:xfrm>
            <a:off x="371168" y="1740313"/>
            <a:ext cx="4672781" cy="3077498"/>
          </a:xfrm>
          <a:ln>
            <a:noFill/>
          </a:ln>
        </p:spPr>
        <p:style>
          <a:lnRef idx="2">
            <a:schemeClr val="dk1"/>
          </a:lnRef>
          <a:fillRef idx="1">
            <a:schemeClr val="lt1"/>
          </a:fillRef>
          <a:effectRef idx="0">
            <a:schemeClr val="dk1"/>
          </a:effectRef>
          <a:fontRef idx="minor">
            <a:schemeClr val="dk1"/>
          </a:fontRef>
        </p:style>
        <p:txBody>
          <a:bodyPr>
            <a:normAutofit/>
          </a:bodyPr>
          <a:lstStyle/>
          <a:p>
            <a:r>
              <a:rPr lang="en-US" dirty="0">
                <a:solidFill>
                  <a:schemeClr val="tx2"/>
                </a:solidFill>
              </a:rPr>
              <a:t>Train Test Split: 80:20</a:t>
            </a:r>
          </a:p>
          <a:p>
            <a:r>
              <a:rPr lang="en-US" dirty="0">
                <a:solidFill>
                  <a:schemeClr val="tx2"/>
                </a:solidFill>
              </a:rPr>
              <a:t>Shape of training tensor:  (65908, 50)</a:t>
            </a:r>
          </a:p>
          <a:p>
            <a:r>
              <a:rPr lang="en-US" dirty="0">
                <a:solidFill>
                  <a:schemeClr val="tx2"/>
                </a:solidFill>
              </a:rPr>
              <a:t>Shape of testing tensor:  (16478, 50)</a:t>
            </a:r>
          </a:p>
          <a:p>
            <a:r>
              <a:rPr lang="en-US" dirty="0">
                <a:solidFill>
                  <a:schemeClr val="tx2"/>
                </a:solidFill>
              </a:rPr>
              <a:t>Epochs = 10</a:t>
            </a:r>
          </a:p>
          <a:p>
            <a:r>
              <a:rPr lang="en-US" dirty="0">
                <a:solidFill>
                  <a:schemeClr val="tx2"/>
                </a:solidFill>
              </a:rPr>
              <a:t>Batch size = 32</a:t>
            </a:r>
            <a:endParaRPr lang="en-US" dirty="0"/>
          </a:p>
        </p:txBody>
      </p:sp>
      <p:sp>
        <p:nvSpPr>
          <p:cNvPr id="4" name="Slide Number Placeholder 3">
            <a:extLst>
              <a:ext uri="{FF2B5EF4-FFF2-40B4-BE49-F238E27FC236}">
                <a16:creationId xmlns:a16="http://schemas.microsoft.com/office/drawing/2014/main" id="{B505CBBD-F4E4-F308-01D1-B98C521F7CE7}"/>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13</a:t>
            </a:fld>
            <a:endParaRPr lang="en-US"/>
          </a:p>
        </p:txBody>
      </p:sp>
      <p:graphicFrame>
        <p:nvGraphicFramePr>
          <p:cNvPr id="2" name="Diagram 1">
            <a:extLst>
              <a:ext uri="{FF2B5EF4-FFF2-40B4-BE49-F238E27FC236}">
                <a16:creationId xmlns:a16="http://schemas.microsoft.com/office/drawing/2014/main" id="{569F889A-BBC4-B1BD-068D-D111B2024C70}"/>
              </a:ext>
            </a:extLst>
          </p:cNvPr>
          <p:cNvGraphicFramePr/>
          <p:nvPr>
            <p:extLst>
              <p:ext uri="{D42A27DB-BD31-4B8C-83A1-F6EECF244321}">
                <p14:modId xmlns:p14="http://schemas.microsoft.com/office/powerpoint/2010/main" val="501875673"/>
              </p:ext>
            </p:extLst>
          </p:nvPr>
        </p:nvGraphicFramePr>
        <p:xfrm>
          <a:off x="5610959" y="1811050"/>
          <a:ext cx="3336397" cy="25446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816612E5-CD12-0A3A-6039-B37474300804}"/>
              </a:ext>
            </a:extLst>
          </p:cNvPr>
          <p:cNvSpPr txBox="1"/>
          <p:nvPr/>
        </p:nvSpPr>
        <p:spPr>
          <a:xfrm>
            <a:off x="5604388" y="668593"/>
            <a:ext cx="3205317" cy="461665"/>
          </a:xfrm>
          <a:prstGeom prst="rect">
            <a:avLst/>
          </a:prstGeom>
          <a:solidFill>
            <a:schemeClr val="bg2">
              <a:lumMod val="40000"/>
              <a:lumOff val="60000"/>
            </a:schemeClr>
          </a:solidFill>
          <a:ln w="28575"/>
        </p:spPr>
        <p:style>
          <a:lnRef idx="2">
            <a:schemeClr val="accent1"/>
          </a:lnRef>
          <a:fillRef idx="1">
            <a:schemeClr val="lt1"/>
          </a:fillRef>
          <a:effectRef idx="0">
            <a:schemeClr val="accent1"/>
          </a:effectRef>
          <a:fontRef idx="minor">
            <a:schemeClr val="dk1"/>
          </a:fontRef>
        </p:style>
        <p:txBody>
          <a:bodyPr wrap="square" rtlCol="0">
            <a:spAutoFit/>
          </a:bodyPr>
          <a:lstStyle/>
          <a:p>
            <a:pPr algn="l"/>
            <a:r>
              <a:rPr lang="en-US" sz="2400" b="1" dirty="0">
                <a:latin typeface="Sofia Pro Medium" panose="020B0000000000000000" pitchFamily="34" charset="0"/>
              </a:rPr>
              <a:t>Models Fitted</a:t>
            </a:r>
          </a:p>
        </p:txBody>
      </p:sp>
      <p:sp>
        <p:nvSpPr>
          <p:cNvPr id="7" name="Title 6">
            <a:extLst>
              <a:ext uri="{FF2B5EF4-FFF2-40B4-BE49-F238E27FC236}">
                <a16:creationId xmlns:a16="http://schemas.microsoft.com/office/drawing/2014/main" id="{63C8790E-4ABC-89AE-C6AB-F2FE9C65F813}"/>
              </a:ext>
            </a:extLst>
          </p:cNvPr>
          <p:cNvSpPr>
            <a:spLocks noGrp="1"/>
          </p:cNvSpPr>
          <p:nvPr>
            <p:ph type="title"/>
          </p:nvPr>
        </p:nvSpPr>
        <p:spPr>
          <a:xfrm>
            <a:off x="381000" y="668593"/>
            <a:ext cx="2529348" cy="461665"/>
          </a:xfrm>
          <a:noFill/>
          <a:ln>
            <a:noFill/>
          </a:ln>
        </p:spPr>
        <p:style>
          <a:lnRef idx="0">
            <a:scrgbClr r="0" g="0" b="0"/>
          </a:lnRef>
          <a:fillRef idx="0">
            <a:scrgbClr r="0" g="0" b="0"/>
          </a:fillRef>
          <a:effectRef idx="0">
            <a:scrgbClr r="0" g="0" b="0"/>
          </a:effectRef>
          <a:fontRef idx="minor">
            <a:schemeClr val="dk1"/>
          </a:fontRef>
        </p:style>
        <p:txBody>
          <a:bodyPr/>
          <a:lstStyle/>
          <a:p>
            <a:r>
              <a:rPr lang="en-US" dirty="0">
                <a:solidFill>
                  <a:schemeClr val="tx2"/>
                </a:solidFill>
              </a:rPr>
              <a:t>Modelling</a:t>
            </a:r>
          </a:p>
        </p:txBody>
      </p:sp>
    </p:spTree>
    <p:extLst>
      <p:ext uri="{BB962C8B-B14F-4D97-AF65-F5344CB8AC3E}">
        <p14:creationId xmlns:p14="http://schemas.microsoft.com/office/powerpoint/2010/main" val="30412066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59FA5-B143-4FCA-19B7-CDBE9F5EFEEC}"/>
              </a:ext>
            </a:extLst>
          </p:cNvPr>
          <p:cNvSpPr>
            <a:spLocks noGrp="1"/>
          </p:cNvSpPr>
          <p:nvPr>
            <p:ph type="title"/>
          </p:nvPr>
        </p:nvSpPr>
        <p:spPr>
          <a:xfrm>
            <a:off x="381000" y="859536"/>
            <a:ext cx="11430000" cy="498598"/>
          </a:xfrm>
        </p:spPr>
        <p:txBody>
          <a:bodyPr wrap="square" anchor="b">
            <a:normAutofit/>
          </a:bodyPr>
          <a:lstStyle/>
          <a:p>
            <a:r>
              <a:rPr lang="en-US" dirty="0"/>
              <a:t>LSTM Model</a:t>
            </a:r>
          </a:p>
        </p:txBody>
      </p:sp>
      <p:pic>
        <p:nvPicPr>
          <p:cNvPr id="3" name="Picture 2">
            <a:extLst>
              <a:ext uri="{FF2B5EF4-FFF2-40B4-BE49-F238E27FC236}">
                <a16:creationId xmlns:a16="http://schemas.microsoft.com/office/drawing/2014/main" id="{AFC19F3E-E477-A5AF-84C2-7305F125266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596306" y="-3533"/>
            <a:ext cx="2599746" cy="6796725"/>
          </a:xfrm>
          <a:prstGeom prst="rect">
            <a:avLst/>
          </a:prstGeom>
          <a:solidFill>
            <a:srgbClr val="FFFFFF"/>
          </a:solidFill>
        </p:spPr>
      </p:pic>
      <p:sp>
        <p:nvSpPr>
          <p:cNvPr id="4" name="Slide Number Placeholder 3">
            <a:extLst>
              <a:ext uri="{FF2B5EF4-FFF2-40B4-BE49-F238E27FC236}">
                <a16:creationId xmlns:a16="http://schemas.microsoft.com/office/drawing/2014/main" id="{A677A8F6-1F20-6B15-4933-6EAC738114DA}"/>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14</a:t>
            </a:fld>
            <a:endParaRPr lang="en-US"/>
          </a:p>
        </p:txBody>
      </p:sp>
      <p:graphicFrame>
        <p:nvGraphicFramePr>
          <p:cNvPr id="8" name="Content Placeholder 7">
            <a:extLst>
              <a:ext uri="{FF2B5EF4-FFF2-40B4-BE49-F238E27FC236}">
                <a16:creationId xmlns:a16="http://schemas.microsoft.com/office/drawing/2014/main" id="{713CD2CE-32F1-4BD7-6FAD-93AC2CE1F18D}"/>
              </a:ext>
            </a:extLst>
          </p:cNvPr>
          <p:cNvGraphicFramePr>
            <a:graphicFrameLocks noGrp="1"/>
          </p:cNvGraphicFramePr>
          <p:nvPr>
            <p:ph sz="half" idx="1"/>
            <p:extLst>
              <p:ext uri="{D42A27DB-BD31-4B8C-83A1-F6EECF244321}">
                <p14:modId xmlns:p14="http://schemas.microsoft.com/office/powerpoint/2010/main" val="598471288"/>
              </p:ext>
            </p:extLst>
          </p:nvPr>
        </p:nvGraphicFramePr>
        <p:xfrm>
          <a:off x="380998" y="3232322"/>
          <a:ext cx="5715002" cy="1277688"/>
        </p:xfrm>
        <a:graphic>
          <a:graphicData uri="http://schemas.openxmlformats.org/drawingml/2006/table">
            <a:tbl>
              <a:tblPr firstRow="1" bandRow="1">
                <a:tableStyleId>{69012ECD-51FC-41F1-AA8D-1B2483CD663E}</a:tableStyleId>
              </a:tblPr>
              <a:tblGrid>
                <a:gridCol w="2050488">
                  <a:extLst>
                    <a:ext uri="{9D8B030D-6E8A-4147-A177-3AD203B41FA5}">
                      <a16:colId xmlns:a16="http://schemas.microsoft.com/office/drawing/2014/main" val="3551281189"/>
                    </a:ext>
                  </a:extLst>
                </a:gridCol>
                <a:gridCol w="1887843">
                  <a:extLst>
                    <a:ext uri="{9D8B030D-6E8A-4147-A177-3AD203B41FA5}">
                      <a16:colId xmlns:a16="http://schemas.microsoft.com/office/drawing/2014/main" val="3021333200"/>
                    </a:ext>
                  </a:extLst>
                </a:gridCol>
                <a:gridCol w="1776671">
                  <a:extLst>
                    <a:ext uri="{9D8B030D-6E8A-4147-A177-3AD203B41FA5}">
                      <a16:colId xmlns:a16="http://schemas.microsoft.com/office/drawing/2014/main" val="3190775139"/>
                    </a:ext>
                  </a:extLst>
                </a:gridCol>
              </a:tblGrid>
              <a:tr h="42589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effectLst/>
                        </a:rPr>
                        <a:t> Model</a:t>
                      </a:r>
                    </a:p>
                  </a:txBody>
                  <a:tcPr marL="85969" marR="85969" marT="42985" marB="42985"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effectLst/>
                        </a:rPr>
                        <a:t>Loss</a:t>
                      </a:r>
                    </a:p>
                  </a:txBody>
                  <a:tcPr marL="85969" marR="85969" marT="42985" marB="42985"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a:effectLst/>
                        </a:rPr>
                        <a:t>Accuracy</a:t>
                      </a:r>
                    </a:p>
                  </a:txBody>
                  <a:tcPr marL="85969" marR="85969" marT="42985" marB="42985"/>
                </a:tc>
                <a:extLst>
                  <a:ext uri="{0D108BD9-81ED-4DB2-BD59-A6C34878D82A}">
                    <a16:rowId xmlns:a16="http://schemas.microsoft.com/office/drawing/2014/main" val="1207319033"/>
                  </a:ext>
                </a:extLst>
              </a:tr>
              <a:tr h="425896">
                <a:tc>
                  <a:txBody>
                    <a:bodyPr/>
                    <a:lstStyle/>
                    <a:p>
                      <a:pPr algn="ctr"/>
                      <a:r>
                        <a:rPr lang="en-US" sz="2000" dirty="0" err="1">
                          <a:effectLst/>
                        </a:rPr>
                        <a:t>Lstm_Train</a:t>
                      </a:r>
                      <a:endParaRPr lang="en-US" sz="2000" dirty="0">
                        <a:effectLst/>
                      </a:endParaRPr>
                    </a:p>
                  </a:txBody>
                  <a:tcPr marL="85969" marR="85969" marT="42985" marB="42985" anchor="ctr"/>
                </a:tc>
                <a:tc>
                  <a:txBody>
                    <a:bodyPr/>
                    <a:lstStyle/>
                    <a:p>
                      <a:pPr algn="ctr"/>
                      <a:r>
                        <a:rPr lang="en-US" sz="2000">
                          <a:effectLst/>
                        </a:rPr>
                        <a:t>0.379144</a:t>
                      </a:r>
                    </a:p>
                  </a:txBody>
                  <a:tcPr marL="85969" marR="85969" marT="42985" marB="42985" anchor="ctr"/>
                </a:tc>
                <a:tc>
                  <a:txBody>
                    <a:bodyPr/>
                    <a:lstStyle/>
                    <a:p>
                      <a:pPr algn="ctr"/>
                      <a:r>
                        <a:rPr lang="en-US" sz="2000" dirty="0">
                          <a:effectLst/>
                        </a:rPr>
                        <a:t>0.829596</a:t>
                      </a:r>
                    </a:p>
                  </a:txBody>
                  <a:tcPr marL="85969" marR="85969" marT="42985" marB="42985" anchor="ctr"/>
                </a:tc>
                <a:extLst>
                  <a:ext uri="{0D108BD9-81ED-4DB2-BD59-A6C34878D82A}">
                    <a16:rowId xmlns:a16="http://schemas.microsoft.com/office/drawing/2014/main" val="1111269340"/>
                  </a:ext>
                </a:extLst>
              </a:tr>
              <a:tr h="425896">
                <a:tc>
                  <a:txBody>
                    <a:bodyPr/>
                    <a:lstStyle/>
                    <a:p>
                      <a:pPr algn="ctr"/>
                      <a:r>
                        <a:rPr lang="en-US" sz="2000" dirty="0" err="1">
                          <a:effectLst/>
                        </a:rPr>
                        <a:t>Lstm_Test</a:t>
                      </a:r>
                      <a:endParaRPr lang="en-US" sz="2000" dirty="0">
                        <a:effectLst/>
                      </a:endParaRPr>
                    </a:p>
                  </a:txBody>
                  <a:tcPr marL="85969" marR="85969" marT="42985" marB="42985" anchor="ctr"/>
                </a:tc>
                <a:tc>
                  <a:txBody>
                    <a:bodyPr/>
                    <a:lstStyle/>
                    <a:p>
                      <a:pPr algn="ctr"/>
                      <a:r>
                        <a:rPr lang="en-US" sz="2000">
                          <a:effectLst/>
                        </a:rPr>
                        <a:t>0.482268</a:t>
                      </a:r>
                    </a:p>
                  </a:txBody>
                  <a:tcPr marL="85969" marR="85969" marT="42985" marB="42985" anchor="ctr"/>
                </a:tc>
                <a:tc>
                  <a:txBody>
                    <a:bodyPr/>
                    <a:lstStyle/>
                    <a:p>
                      <a:pPr algn="ctr"/>
                      <a:r>
                        <a:rPr lang="en-US" sz="2000" dirty="0">
                          <a:effectLst/>
                        </a:rPr>
                        <a:t>0.803131</a:t>
                      </a:r>
                    </a:p>
                  </a:txBody>
                  <a:tcPr marL="85969" marR="85969" marT="42985" marB="42985" anchor="ctr"/>
                </a:tc>
                <a:extLst>
                  <a:ext uri="{0D108BD9-81ED-4DB2-BD59-A6C34878D82A}">
                    <a16:rowId xmlns:a16="http://schemas.microsoft.com/office/drawing/2014/main" val="4041496965"/>
                  </a:ext>
                </a:extLst>
              </a:tr>
            </a:tbl>
          </a:graphicData>
        </a:graphic>
      </p:graphicFrame>
      <p:sp>
        <p:nvSpPr>
          <p:cNvPr id="5" name="Rectangle: Rounded Corners 4">
            <a:extLst>
              <a:ext uri="{FF2B5EF4-FFF2-40B4-BE49-F238E27FC236}">
                <a16:creationId xmlns:a16="http://schemas.microsoft.com/office/drawing/2014/main" id="{AB11CEC0-5687-0E7D-05AC-B911F479061F}"/>
              </a:ext>
            </a:extLst>
          </p:cNvPr>
          <p:cNvSpPr/>
          <p:nvPr/>
        </p:nvSpPr>
        <p:spPr>
          <a:xfrm>
            <a:off x="422786" y="2172928"/>
            <a:ext cx="3372466" cy="498598"/>
          </a:xfrm>
          <a:prstGeom prst="roundRect">
            <a:avLst/>
          </a:prstGeom>
          <a:solidFill>
            <a:schemeClr val="bg2">
              <a:lumMod val="40000"/>
              <a:lumOff val="60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Performance:</a:t>
            </a:r>
          </a:p>
        </p:txBody>
      </p:sp>
      <p:sp>
        <p:nvSpPr>
          <p:cNvPr id="6" name="Rectangle: Rounded Corners 5">
            <a:extLst>
              <a:ext uri="{FF2B5EF4-FFF2-40B4-BE49-F238E27FC236}">
                <a16:creationId xmlns:a16="http://schemas.microsoft.com/office/drawing/2014/main" id="{7C2D4907-B550-ED6F-D511-95A78056E034}"/>
              </a:ext>
            </a:extLst>
          </p:cNvPr>
          <p:cNvSpPr/>
          <p:nvPr/>
        </p:nvSpPr>
        <p:spPr>
          <a:xfrm>
            <a:off x="4605969" y="213458"/>
            <a:ext cx="2467897" cy="570271"/>
          </a:xfrm>
          <a:prstGeom prst="roundRect">
            <a:avLst/>
          </a:prstGeom>
          <a:solidFill>
            <a:schemeClr val="bg2">
              <a:lumMod val="40000"/>
              <a:lumOff val="60000"/>
            </a:schemeClr>
          </a:solidFill>
          <a:ln w="19050"/>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Configuration</a:t>
            </a:r>
          </a:p>
        </p:txBody>
      </p:sp>
      <p:sp>
        <p:nvSpPr>
          <p:cNvPr id="7" name="Arrow: Right 6">
            <a:extLst>
              <a:ext uri="{FF2B5EF4-FFF2-40B4-BE49-F238E27FC236}">
                <a16:creationId xmlns:a16="http://schemas.microsoft.com/office/drawing/2014/main" id="{137B91E0-2EBD-CB8E-1AA4-3A7DA2F889FB}"/>
              </a:ext>
            </a:extLst>
          </p:cNvPr>
          <p:cNvSpPr/>
          <p:nvPr/>
        </p:nvSpPr>
        <p:spPr>
          <a:xfrm>
            <a:off x="7138219" y="285136"/>
            <a:ext cx="437535" cy="42691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08765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49D38-8455-73E8-6260-AB5A005C07A9}"/>
              </a:ext>
            </a:extLst>
          </p:cNvPr>
          <p:cNvSpPr>
            <a:spLocks noGrp="1"/>
          </p:cNvSpPr>
          <p:nvPr>
            <p:ph type="title"/>
          </p:nvPr>
        </p:nvSpPr>
        <p:spPr>
          <a:xfrm>
            <a:off x="381000" y="859536"/>
            <a:ext cx="11430000" cy="498598"/>
          </a:xfrm>
        </p:spPr>
        <p:txBody>
          <a:bodyPr wrap="square" anchor="b">
            <a:normAutofit/>
          </a:bodyPr>
          <a:lstStyle/>
          <a:p>
            <a:r>
              <a:rPr lang="en-US" dirty="0"/>
              <a:t>BiLSTM  Model</a:t>
            </a:r>
          </a:p>
        </p:txBody>
      </p:sp>
      <p:sp>
        <p:nvSpPr>
          <p:cNvPr id="4" name="Slide Number Placeholder 3">
            <a:extLst>
              <a:ext uri="{FF2B5EF4-FFF2-40B4-BE49-F238E27FC236}">
                <a16:creationId xmlns:a16="http://schemas.microsoft.com/office/drawing/2014/main" id="{E2ED0FD5-EABA-0486-C3F6-326532F5246D}"/>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15</a:t>
            </a:fld>
            <a:endParaRPr lang="en-US"/>
          </a:p>
        </p:txBody>
      </p:sp>
      <p:pic>
        <p:nvPicPr>
          <p:cNvPr id="3" name="Picture 2">
            <a:extLst>
              <a:ext uri="{FF2B5EF4-FFF2-40B4-BE49-F238E27FC236}">
                <a16:creationId xmlns:a16="http://schemas.microsoft.com/office/drawing/2014/main" id="{80817860-4541-68E9-8663-484490BC84A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754416" y="179438"/>
            <a:ext cx="2908356" cy="6499123"/>
          </a:xfrm>
          <a:prstGeom prst="rect">
            <a:avLst/>
          </a:prstGeom>
          <a:solidFill>
            <a:srgbClr val="FFFFFF"/>
          </a:solidFill>
        </p:spPr>
      </p:pic>
      <p:graphicFrame>
        <p:nvGraphicFramePr>
          <p:cNvPr id="7" name="Content Placeholder 6">
            <a:extLst>
              <a:ext uri="{FF2B5EF4-FFF2-40B4-BE49-F238E27FC236}">
                <a16:creationId xmlns:a16="http://schemas.microsoft.com/office/drawing/2014/main" id="{A6B6D4FC-96FD-BB07-3EB0-35604FD57ED3}"/>
              </a:ext>
            </a:extLst>
          </p:cNvPr>
          <p:cNvGraphicFramePr>
            <a:graphicFrameLocks noGrp="1"/>
          </p:cNvGraphicFramePr>
          <p:nvPr>
            <p:ph sz="half" idx="1"/>
            <p:extLst>
              <p:ext uri="{D42A27DB-BD31-4B8C-83A1-F6EECF244321}">
                <p14:modId xmlns:p14="http://schemas.microsoft.com/office/powerpoint/2010/main" val="3651481317"/>
              </p:ext>
            </p:extLst>
          </p:nvPr>
        </p:nvGraphicFramePr>
        <p:xfrm>
          <a:off x="255637" y="3103490"/>
          <a:ext cx="5771536" cy="1367231"/>
        </p:xfrm>
        <a:graphic>
          <a:graphicData uri="http://schemas.openxmlformats.org/drawingml/2006/table">
            <a:tbl>
              <a:tblPr firstRow="1" bandRow="1">
                <a:tableStyleId>{69012ECD-51FC-41F1-AA8D-1B2483CD663E}</a:tableStyleId>
              </a:tblPr>
              <a:tblGrid>
                <a:gridCol w="1707848">
                  <a:extLst>
                    <a:ext uri="{9D8B030D-6E8A-4147-A177-3AD203B41FA5}">
                      <a16:colId xmlns:a16="http://schemas.microsoft.com/office/drawing/2014/main" val="2226119281"/>
                    </a:ext>
                  </a:extLst>
                </a:gridCol>
                <a:gridCol w="2202838">
                  <a:extLst>
                    <a:ext uri="{9D8B030D-6E8A-4147-A177-3AD203B41FA5}">
                      <a16:colId xmlns:a16="http://schemas.microsoft.com/office/drawing/2014/main" val="762540412"/>
                    </a:ext>
                  </a:extLst>
                </a:gridCol>
                <a:gridCol w="1860850">
                  <a:extLst>
                    <a:ext uri="{9D8B030D-6E8A-4147-A177-3AD203B41FA5}">
                      <a16:colId xmlns:a16="http://schemas.microsoft.com/office/drawing/2014/main" val="3240347621"/>
                    </a:ext>
                  </a:extLst>
                </a:gridCol>
              </a:tblGrid>
              <a:tr h="485401">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100" b="0" cap="none" spc="60" dirty="0">
                          <a:solidFill>
                            <a:schemeClr val="bg1"/>
                          </a:solidFill>
                          <a:effectLst/>
                        </a:rPr>
                        <a:t>Model</a:t>
                      </a:r>
                    </a:p>
                  </a:txBody>
                  <a:tcPr marL="58325" marR="58325" marT="122193" marB="29162"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100" b="0" cap="none" spc="60" dirty="0">
                          <a:solidFill>
                            <a:schemeClr val="bg1"/>
                          </a:solidFill>
                          <a:effectLst/>
                        </a:rPr>
                        <a:t>Loss</a:t>
                      </a:r>
                    </a:p>
                  </a:txBody>
                  <a:tcPr marL="58325" marR="58325" marT="122193" marB="29162"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100" b="0" cap="none" spc="60" dirty="0">
                          <a:solidFill>
                            <a:schemeClr val="bg1"/>
                          </a:solidFill>
                          <a:effectLst/>
                        </a:rPr>
                        <a:t>Accuracy</a:t>
                      </a:r>
                    </a:p>
                  </a:txBody>
                  <a:tcPr marL="58325" marR="58325" marT="122193" marB="29162" anchor="ctr"/>
                </a:tc>
                <a:extLst>
                  <a:ext uri="{0D108BD9-81ED-4DB2-BD59-A6C34878D82A}">
                    <a16:rowId xmlns:a16="http://schemas.microsoft.com/office/drawing/2014/main" val="2364323018"/>
                  </a:ext>
                </a:extLst>
              </a:tr>
              <a:tr h="401005">
                <a:tc>
                  <a:txBody>
                    <a:bodyPr/>
                    <a:lstStyle/>
                    <a:p>
                      <a:pPr algn="r"/>
                      <a:r>
                        <a:rPr lang="en-US" sz="1900" cap="none" spc="0" dirty="0" err="1">
                          <a:solidFill>
                            <a:schemeClr val="tx1"/>
                          </a:solidFill>
                          <a:effectLst/>
                        </a:rPr>
                        <a:t>Bilstm_Train</a:t>
                      </a:r>
                      <a:endParaRPr lang="en-US" sz="1900" cap="none" spc="0" dirty="0">
                        <a:solidFill>
                          <a:schemeClr val="tx1"/>
                        </a:solidFill>
                        <a:effectLst/>
                      </a:endParaRPr>
                    </a:p>
                  </a:txBody>
                  <a:tcPr marL="58325" marR="58325" marT="122193" marB="29162" anchor="ctr"/>
                </a:tc>
                <a:tc>
                  <a:txBody>
                    <a:bodyPr/>
                    <a:lstStyle/>
                    <a:p>
                      <a:pPr algn="r"/>
                      <a:r>
                        <a:rPr lang="en-US" sz="1900" cap="none" spc="0">
                          <a:solidFill>
                            <a:schemeClr val="tx1"/>
                          </a:solidFill>
                          <a:effectLst/>
                        </a:rPr>
                        <a:t>0.438247</a:t>
                      </a:r>
                    </a:p>
                  </a:txBody>
                  <a:tcPr marL="58325" marR="58325" marT="122193" marB="29162" anchor="ctr"/>
                </a:tc>
                <a:tc>
                  <a:txBody>
                    <a:bodyPr/>
                    <a:lstStyle/>
                    <a:p>
                      <a:pPr algn="r"/>
                      <a:r>
                        <a:rPr lang="en-US" sz="1900" cap="none" spc="0">
                          <a:solidFill>
                            <a:schemeClr val="tx1"/>
                          </a:solidFill>
                          <a:effectLst/>
                        </a:rPr>
                        <a:t>0.807474</a:t>
                      </a:r>
                    </a:p>
                  </a:txBody>
                  <a:tcPr marL="58325" marR="58325" marT="122193" marB="29162" anchor="ctr"/>
                </a:tc>
                <a:extLst>
                  <a:ext uri="{0D108BD9-81ED-4DB2-BD59-A6C34878D82A}">
                    <a16:rowId xmlns:a16="http://schemas.microsoft.com/office/drawing/2014/main" val="1090706978"/>
                  </a:ext>
                </a:extLst>
              </a:tr>
              <a:tr h="401005">
                <a:tc>
                  <a:txBody>
                    <a:bodyPr/>
                    <a:lstStyle/>
                    <a:p>
                      <a:pPr algn="r"/>
                      <a:r>
                        <a:rPr lang="en-US" sz="1900" cap="none" spc="0" dirty="0" err="1">
                          <a:solidFill>
                            <a:schemeClr val="tx1"/>
                          </a:solidFill>
                          <a:effectLst/>
                        </a:rPr>
                        <a:t>Bilstm_Test</a:t>
                      </a:r>
                      <a:endParaRPr lang="en-US" sz="1900" cap="none" spc="0" dirty="0">
                        <a:solidFill>
                          <a:schemeClr val="tx1"/>
                        </a:solidFill>
                        <a:effectLst/>
                      </a:endParaRPr>
                    </a:p>
                  </a:txBody>
                  <a:tcPr marL="58325" marR="58325" marT="122193" marB="29162" anchor="ctr"/>
                </a:tc>
                <a:tc>
                  <a:txBody>
                    <a:bodyPr/>
                    <a:lstStyle/>
                    <a:p>
                      <a:pPr algn="r"/>
                      <a:r>
                        <a:rPr lang="en-US" sz="1900" cap="none" spc="0">
                          <a:solidFill>
                            <a:schemeClr val="tx1"/>
                          </a:solidFill>
                          <a:effectLst/>
                        </a:rPr>
                        <a:t>0.461621</a:t>
                      </a:r>
                    </a:p>
                  </a:txBody>
                  <a:tcPr marL="58325" marR="58325" marT="122193" marB="29162" anchor="ctr"/>
                </a:tc>
                <a:tc>
                  <a:txBody>
                    <a:bodyPr/>
                    <a:lstStyle/>
                    <a:p>
                      <a:pPr algn="r"/>
                      <a:r>
                        <a:rPr lang="en-US" sz="1900" cap="none" spc="0" dirty="0">
                          <a:solidFill>
                            <a:schemeClr val="tx1"/>
                          </a:solidFill>
                          <a:effectLst/>
                        </a:rPr>
                        <a:t>0.797063</a:t>
                      </a:r>
                    </a:p>
                  </a:txBody>
                  <a:tcPr marL="58325" marR="58325" marT="122193" marB="29162" anchor="ctr"/>
                </a:tc>
                <a:extLst>
                  <a:ext uri="{0D108BD9-81ED-4DB2-BD59-A6C34878D82A}">
                    <a16:rowId xmlns:a16="http://schemas.microsoft.com/office/drawing/2014/main" val="2678165031"/>
                  </a:ext>
                </a:extLst>
              </a:tr>
            </a:tbl>
          </a:graphicData>
        </a:graphic>
      </p:graphicFrame>
      <p:sp>
        <p:nvSpPr>
          <p:cNvPr id="5" name="Rectangle: Rounded Corners 4">
            <a:extLst>
              <a:ext uri="{FF2B5EF4-FFF2-40B4-BE49-F238E27FC236}">
                <a16:creationId xmlns:a16="http://schemas.microsoft.com/office/drawing/2014/main" id="{D1C47319-89C6-AFD8-AA02-EA524B09751B}"/>
              </a:ext>
            </a:extLst>
          </p:cNvPr>
          <p:cNvSpPr/>
          <p:nvPr/>
        </p:nvSpPr>
        <p:spPr>
          <a:xfrm>
            <a:off x="422786" y="2172928"/>
            <a:ext cx="3372466" cy="498598"/>
          </a:xfrm>
          <a:prstGeom prst="roundRect">
            <a:avLst/>
          </a:prstGeom>
          <a:solidFill>
            <a:schemeClr val="bg2">
              <a:lumMod val="40000"/>
              <a:lumOff val="60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Performance:</a:t>
            </a:r>
          </a:p>
        </p:txBody>
      </p:sp>
      <p:sp>
        <p:nvSpPr>
          <p:cNvPr id="6" name="Rectangle: Rounded Corners 5">
            <a:extLst>
              <a:ext uri="{FF2B5EF4-FFF2-40B4-BE49-F238E27FC236}">
                <a16:creationId xmlns:a16="http://schemas.microsoft.com/office/drawing/2014/main" id="{01D3D21C-3329-6B12-1E87-C8159C46B9BA}"/>
              </a:ext>
            </a:extLst>
          </p:cNvPr>
          <p:cNvSpPr/>
          <p:nvPr/>
        </p:nvSpPr>
        <p:spPr>
          <a:xfrm>
            <a:off x="4724400" y="319247"/>
            <a:ext cx="2467897" cy="570271"/>
          </a:xfrm>
          <a:prstGeom prst="roundRect">
            <a:avLst/>
          </a:prstGeom>
          <a:solidFill>
            <a:schemeClr val="bg2">
              <a:lumMod val="40000"/>
              <a:lumOff val="60000"/>
            </a:schemeClr>
          </a:solidFill>
          <a:ln w="19050"/>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Configuration</a:t>
            </a:r>
          </a:p>
        </p:txBody>
      </p:sp>
      <p:sp>
        <p:nvSpPr>
          <p:cNvPr id="8" name="Arrow: Right 7">
            <a:extLst>
              <a:ext uri="{FF2B5EF4-FFF2-40B4-BE49-F238E27FC236}">
                <a16:creationId xmlns:a16="http://schemas.microsoft.com/office/drawing/2014/main" id="{BFDDF572-5A91-6A61-710E-1806E4441D95}"/>
              </a:ext>
            </a:extLst>
          </p:cNvPr>
          <p:cNvSpPr/>
          <p:nvPr/>
        </p:nvSpPr>
        <p:spPr>
          <a:xfrm>
            <a:off x="7305367" y="383458"/>
            <a:ext cx="437535" cy="42691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94922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F0B4D-0967-CD89-7DA3-8921027486D8}"/>
              </a:ext>
            </a:extLst>
          </p:cNvPr>
          <p:cNvSpPr>
            <a:spLocks noGrp="1"/>
          </p:cNvSpPr>
          <p:nvPr>
            <p:ph type="title"/>
          </p:nvPr>
        </p:nvSpPr>
        <p:spPr>
          <a:xfrm>
            <a:off x="381000" y="859536"/>
            <a:ext cx="11430000" cy="498598"/>
          </a:xfrm>
        </p:spPr>
        <p:txBody>
          <a:bodyPr vert="horz" wrap="square" lIns="0" tIns="0" rIns="0" bIns="0" rtlCol="0" anchor="b" anchorCtr="0">
            <a:normAutofit/>
          </a:bodyPr>
          <a:lstStyle/>
          <a:p>
            <a:r>
              <a:rPr lang="en-US" b="1" i="0" kern="1200"/>
              <a:t>GRU Model</a:t>
            </a:r>
          </a:p>
        </p:txBody>
      </p:sp>
      <p:sp>
        <p:nvSpPr>
          <p:cNvPr id="4" name="Slide Number Placeholder 3">
            <a:extLst>
              <a:ext uri="{FF2B5EF4-FFF2-40B4-BE49-F238E27FC236}">
                <a16:creationId xmlns:a16="http://schemas.microsoft.com/office/drawing/2014/main" id="{7B968D34-90D2-4AF6-D11E-7D11D395D179}"/>
              </a:ext>
            </a:extLst>
          </p:cNvPr>
          <p:cNvSpPr>
            <a:spLocks noGrp="1"/>
          </p:cNvSpPr>
          <p:nvPr>
            <p:ph type="sldNum" sz="quarter" idx="12"/>
          </p:nvPr>
        </p:nvSpPr>
        <p:spPr>
          <a:xfrm>
            <a:off x="4724400" y="6356350"/>
            <a:ext cx="2743200" cy="365125"/>
          </a:xfrm>
        </p:spPr>
        <p:txBody>
          <a:bodyPr vert="horz" lIns="91440" tIns="45720" rIns="91440" bIns="45720" rtlCol="0" anchor="ctr">
            <a:normAutofit/>
          </a:bodyPr>
          <a:lstStyle/>
          <a:p>
            <a:pPr>
              <a:spcAft>
                <a:spcPts val="600"/>
              </a:spcAft>
            </a:pPr>
            <a:fld id="{FB12CDF8-32CE-4E9C-B71D-397F5A61EE24}" type="slidenum">
              <a:rPr lang="en-US" smtClean="0"/>
              <a:pPr>
                <a:spcAft>
                  <a:spcPts val="600"/>
                </a:spcAft>
              </a:pPr>
              <a:t>16</a:t>
            </a:fld>
            <a:endParaRPr lang="en-US"/>
          </a:p>
        </p:txBody>
      </p:sp>
      <p:pic>
        <p:nvPicPr>
          <p:cNvPr id="4102" name="Picture 6">
            <a:extLst>
              <a:ext uri="{FF2B5EF4-FFF2-40B4-BE49-F238E27FC236}">
                <a16:creationId xmlns:a16="http://schemas.microsoft.com/office/drawing/2014/main" id="{15661607-3363-22EA-0785-13B6339D786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723239" y="80118"/>
            <a:ext cx="2227006" cy="6697763"/>
          </a:xfrm>
          <a:prstGeom prst="rect">
            <a:avLst/>
          </a:prstGeom>
          <a:solidFill>
            <a:srgbClr val="FFFFFF"/>
          </a:solidFill>
        </p:spPr>
      </p:pic>
      <p:graphicFrame>
        <p:nvGraphicFramePr>
          <p:cNvPr id="7" name="Table 6">
            <a:extLst>
              <a:ext uri="{FF2B5EF4-FFF2-40B4-BE49-F238E27FC236}">
                <a16:creationId xmlns:a16="http://schemas.microsoft.com/office/drawing/2014/main" id="{1E0D5E6C-8C94-ADCB-18CB-994DF434D6F1}"/>
              </a:ext>
            </a:extLst>
          </p:cNvPr>
          <p:cNvGraphicFramePr>
            <a:graphicFrameLocks noGrp="1"/>
          </p:cNvGraphicFramePr>
          <p:nvPr>
            <p:extLst>
              <p:ext uri="{D42A27DB-BD31-4B8C-83A1-F6EECF244321}">
                <p14:modId xmlns:p14="http://schemas.microsoft.com/office/powerpoint/2010/main" val="2454629824"/>
              </p:ext>
            </p:extLst>
          </p:nvPr>
        </p:nvGraphicFramePr>
        <p:xfrm>
          <a:off x="380999" y="3102648"/>
          <a:ext cx="5380704" cy="1537037"/>
        </p:xfrm>
        <a:graphic>
          <a:graphicData uri="http://schemas.openxmlformats.org/drawingml/2006/table">
            <a:tbl>
              <a:tblPr firstRow="1" bandRow="1">
                <a:solidFill>
                  <a:schemeClr val="bg1">
                    <a:lumMod val="95000"/>
                  </a:schemeClr>
                </a:solidFill>
              </a:tblPr>
              <a:tblGrid>
                <a:gridCol w="1825383">
                  <a:extLst>
                    <a:ext uri="{9D8B030D-6E8A-4147-A177-3AD203B41FA5}">
                      <a16:colId xmlns:a16="http://schemas.microsoft.com/office/drawing/2014/main" val="633964946"/>
                    </a:ext>
                  </a:extLst>
                </a:gridCol>
                <a:gridCol w="1964453">
                  <a:extLst>
                    <a:ext uri="{9D8B030D-6E8A-4147-A177-3AD203B41FA5}">
                      <a16:colId xmlns:a16="http://schemas.microsoft.com/office/drawing/2014/main" val="2877108924"/>
                    </a:ext>
                  </a:extLst>
                </a:gridCol>
                <a:gridCol w="1590868">
                  <a:extLst>
                    <a:ext uri="{9D8B030D-6E8A-4147-A177-3AD203B41FA5}">
                      <a16:colId xmlns:a16="http://schemas.microsoft.com/office/drawing/2014/main" val="1555776217"/>
                    </a:ext>
                  </a:extLst>
                </a:gridCol>
              </a:tblGrid>
              <a:tr h="567585">
                <a:tc>
                  <a:txBody>
                    <a:bodyPr/>
                    <a:lstStyle/>
                    <a:p>
                      <a:pPr algn="r"/>
                      <a:r>
                        <a:rPr lang="en-US" sz="2200" b="0" cap="none" spc="0" dirty="0">
                          <a:solidFill>
                            <a:schemeClr val="bg1"/>
                          </a:solidFill>
                          <a:effectLst/>
                        </a:rPr>
                        <a:t>Model</a:t>
                      </a:r>
                    </a:p>
                  </a:txBody>
                  <a:tcPr marL="124289" marR="124289" marT="124289" marB="62144" anchor="ctr">
                    <a:lnL w="12700" cmpd="sng">
                      <a:noFill/>
                    </a:lnL>
                    <a:lnR w="12700" cmpd="sng">
                      <a:noFill/>
                    </a:lnR>
                    <a:lnT w="19050" cap="flat" cmpd="sng" algn="ctr">
                      <a:noFill/>
                      <a:prstDash val="solid"/>
                    </a:lnT>
                    <a:lnB w="38100" cmpd="sng">
                      <a:noFill/>
                    </a:lnB>
                    <a:solidFill>
                      <a:schemeClr val="accent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b="0" cap="none" spc="0" dirty="0">
                          <a:solidFill>
                            <a:schemeClr val="bg1"/>
                          </a:solidFill>
                          <a:effectLst/>
                        </a:rPr>
                        <a:t>Loss</a:t>
                      </a:r>
                    </a:p>
                  </a:txBody>
                  <a:tcPr marL="124289" marR="124289" marT="124289" marB="62144" anchor="ctr">
                    <a:lnL w="12700" cmpd="sng">
                      <a:noFill/>
                    </a:lnL>
                    <a:lnR w="12700" cmpd="sng">
                      <a:noFill/>
                    </a:lnR>
                    <a:lnT w="19050" cap="flat" cmpd="sng" algn="ctr">
                      <a:noFill/>
                      <a:prstDash val="solid"/>
                    </a:lnT>
                    <a:lnB w="38100" cmpd="sng">
                      <a:noFill/>
                    </a:lnB>
                    <a:solidFill>
                      <a:schemeClr val="accent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b="0" cap="none" spc="0" dirty="0">
                          <a:solidFill>
                            <a:schemeClr val="bg1"/>
                          </a:solidFill>
                          <a:effectLst/>
                        </a:rPr>
                        <a:t>Accuracy</a:t>
                      </a:r>
                    </a:p>
                  </a:txBody>
                  <a:tcPr marL="124289" marR="124289" marT="124289" marB="62144" anchor="ctr">
                    <a:lnL w="12700" cmpd="sng">
                      <a:noFill/>
                    </a:lnL>
                    <a:lnR w="12700" cmpd="sng">
                      <a:noFill/>
                    </a:lnR>
                    <a:lnT w="19050" cap="flat" cmpd="sng" algn="ctr">
                      <a:noFill/>
                      <a:prstDash val="solid"/>
                    </a:lnT>
                    <a:lnB w="38100" cmpd="sng">
                      <a:noFill/>
                    </a:lnB>
                    <a:solidFill>
                      <a:schemeClr val="accent2"/>
                    </a:solidFill>
                  </a:tcPr>
                </a:tc>
                <a:extLst>
                  <a:ext uri="{0D108BD9-81ED-4DB2-BD59-A6C34878D82A}">
                    <a16:rowId xmlns:a16="http://schemas.microsoft.com/office/drawing/2014/main" val="989116793"/>
                  </a:ext>
                </a:extLst>
              </a:tr>
              <a:tr h="484726">
                <a:tc>
                  <a:txBody>
                    <a:bodyPr/>
                    <a:lstStyle/>
                    <a:p>
                      <a:pPr algn="r"/>
                      <a:r>
                        <a:rPr lang="en-US" sz="1600" cap="none" spc="0">
                          <a:solidFill>
                            <a:schemeClr val="tx1"/>
                          </a:solidFill>
                          <a:effectLst/>
                        </a:rPr>
                        <a:t>GRU_Train</a:t>
                      </a:r>
                    </a:p>
                  </a:txBody>
                  <a:tcPr marL="124289" marR="124289" marT="124289" marB="62144" anchor="ctr">
                    <a:lnL w="12700" cmpd="sng">
                      <a:noFill/>
                      <a:prstDash val="solid"/>
                    </a:lnL>
                    <a:lnR w="12700" cmpd="sng">
                      <a:noFill/>
                      <a:prstDash val="solid"/>
                    </a:lnR>
                    <a:lnT w="38100" cmpd="sng">
                      <a:noFill/>
                    </a:lnT>
                    <a:lnB w="9525" cap="flat" cmpd="sng" algn="ctr">
                      <a:solidFill>
                        <a:schemeClr val="tx1">
                          <a:lumMod val="50000"/>
                          <a:lumOff val="50000"/>
                        </a:schemeClr>
                      </a:solidFill>
                      <a:prstDash val="solid"/>
                      <a:round/>
                      <a:headEnd type="none" w="med" len="med"/>
                      <a:tailEnd type="none" w="med" len="med"/>
                    </a:lnB>
                    <a:solidFill>
                      <a:schemeClr val="bg1">
                        <a:lumMod val="95000"/>
                      </a:schemeClr>
                    </a:solidFill>
                  </a:tcPr>
                </a:tc>
                <a:tc>
                  <a:txBody>
                    <a:bodyPr/>
                    <a:lstStyle/>
                    <a:p>
                      <a:pPr algn="r"/>
                      <a:r>
                        <a:rPr lang="en-US" sz="1600" cap="none" spc="0">
                          <a:solidFill>
                            <a:schemeClr val="tx1"/>
                          </a:solidFill>
                          <a:effectLst/>
                        </a:rPr>
                        <a:t>0.438247</a:t>
                      </a:r>
                    </a:p>
                  </a:txBody>
                  <a:tcPr marL="124289" marR="124289" marT="124289" marB="62144" anchor="ctr">
                    <a:lnL w="12700" cmpd="sng">
                      <a:noFill/>
                      <a:prstDash val="solid"/>
                    </a:lnL>
                    <a:lnR w="12700" cmpd="sng">
                      <a:noFill/>
                      <a:prstDash val="solid"/>
                    </a:lnR>
                    <a:lnT w="38100" cmpd="sng">
                      <a:noFill/>
                    </a:lnT>
                    <a:lnB w="9525" cap="flat" cmpd="sng" algn="ctr">
                      <a:solidFill>
                        <a:schemeClr val="tx1">
                          <a:lumMod val="50000"/>
                          <a:lumOff val="50000"/>
                        </a:schemeClr>
                      </a:solidFill>
                      <a:prstDash val="solid"/>
                    </a:lnB>
                    <a:solidFill>
                      <a:schemeClr val="bg1">
                        <a:lumMod val="95000"/>
                      </a:schemeClr>
                    </a:solidFill>
                  </a:tcPr>
                </a:tc>
                <a:tc>
                  <a:txBody>
                    <a:bodyPr/>
                    <a:lstStyle/>
                    <a:p>
                      <a:pPr algn="r"/>
                      <a:r>
                        <a:rPr lang="en-US" sz="1600" cap="none" spc="0">
                          <a:solidFill>
                            <a:schemeClr val="tx1"/>
                          </a:solidFill>
                          <a:effectLst/>
                        </a:rPr>
                        <a:t>0.807474</a:t>
                      </a:r>
                    </a:p>
                  </a:txBody>
                  <a:tcPr marL="124289" marR="124289" marT="124289" marB="62144" anchor="ctr">
                    <a:lnL w="12700" cmpd="sng">
                      <a:noFill/>
                      <a:prstDash val="solid"/>
                    </a:lnL>
                    <a:lnR w="12700" cmpd="sng">
                      <a:noFill/>
                      <a:prstDash val="solid"/>
                    </a:lnR>
                    <a:lnT w="38100" cmpd="sng">
                      <a:noFill/>
                    </a:lnT>
                    <a:lnB w="9525" cap="flat" cmpd="sng" algn="ctr">
                      <a:solidFill>
                        <a:schemeClr val="tx1">
                          <a:lumMod val="50000"/>
                          <a:lumOff val="50000"/>
                        </a:schemeClr>
                      </a:solidFill>
                      <a:prstDash val="solid"/>
                    </a:lnB>
                    <a:solidFill>
                      <a:schemeClr val="bg1">
                        <a:lumMod val="95000"/>
                      </a:schemeClr>
                    </a:solidFill>
                  </a:tcPr>
                </a:tc>
                <a:extLst>
                  <a:ext uri="{0D108BD9-81ED-4DB2-BD59-A6C34878D82A}">
                    <a16:rowId xmlns:a16="http://schemas.microsoft.com/office/drawing/2014/main" val="3048340956"/>
                  </a:ext>
                </a:extLst>
              </a:tr>
              <a:tr h="484726">
                <a:tc>
                  <a:txBody>
                    <a:bodyPr/>
                    <a:lstStyle/>
                    <a:p>
                      <a:pPr algn="r"/>
                      <a:r>
                        <a:rPr lang="en-US" sz="1600" cap="none" spc="0" dirty="0" err="1">
                          <a:solidFill>
                            <a:schemeClr val="tx1"/>
                          </a:solidFill>
                          <a:effectLst/>
                        </a:rPr>
                        <a:t>GRU_Test</a:t>
                      </a:r>
                      <a:endParaRPr lang="en-US" sz="1600" cap="none" spc="0" dirty="0">
                        <a:solidFill>
                          <a:schemeClr val="tx1"/>
                        </a:solidFill>
                        <a:effectLst/>
                      </a:endParaRPr>
                    </a:p>
                  </a:txBody>
                  <a:tcPr marL="124289" marR="124289" marT="124289" marB="62144" anchor="ctr">
                    <a:lnL w="12700" cmpd="sng">
                      <a:noFill/>
                      <a:prstDash val="solid"/>
                    </a:lnL>
                    <a:lnR w="12700" cmpd="sng">
                      <a:noFill/>
                      <a:prstDash val="solid"/>
                    </a:lnR>
                    <a:lnT w="9525" cap="flat" cmpd="sng" algn="ctr">
                      <a:solidFill>
                        <a:schemeClr val="tx1">
                          <a:lumMod val="50000"/>
                          <a:lumOff val="50000"/>
                        </a:schemeClr>
                      </a:solidFill>
                      <a:prstDash val="solid"/>
                      <a:round/>
                      <a:headEnd type="none" w="med" len="med"/>
                      <a:tailEnd type="none" w="med" len="med"/>
                    </a:lnT>
                    <a:lnB w="12700" cmpd="sng">
                      <a:noFill/>
                      <a:prstDash val="solid"/>
                    </a:lnB>
                    <a:solidFill>
                      <a:schemeClr val="bg1">
                        <a:lumMod val="95000"/>
                      </a:schemeClr>
                    </a:solidFill>
                  </a:tcPr>
                </a:tc>
                <a:tc>
                  <a:txBody>
                    <a:bodyPr/>
                    <a:lstStyle/>
                    <a:p>
                      <a:pPr algn="r"/>
                      <a:r>
                        <a:rPr lang="en-US" sz="1600" cap="none" spc="0">
                          <a:solidFill>
                            <a:schemeClr val="tx1"/>
                          </a:solidFill>
                          <a:effectLst/>
                        </a:rPr>
                        <a:t>0.461621</a:t>
                      </a:r>
                    </a:p>
                  </a:txBody>
                  <a:tcPr marL="124289" marR="124289" marT="124289" marB="62144" anchor="ctr">
                    <a:lnL w="12700" cmpd="sng">
                      <a:noFill/>
                      <a:prstDash val="solid"/>
                    </a:lnL>
                    <a:lnR w="12700" cmpd="sng">
                      <a:noFill/>
                      <a:prstDash val="solid"/>
                    </a:lnR>
                    <a:lnT w="9525" cap="flat" cmpd="sng" algn="ctr">
                      <a:solidFill>
                        <a:schemeClr val="tx1">
                          <a:lumMod val="50000"/>
                          <a:lumOff val="50000"/>
                        </a:schemeClr>
                      </a:solidFill>
                      <a:prstDash val="solid"/>
                    </a:lnT>
                    <a:lnB w="12700" cmpd="sng">
                      <a:noFill/>
                      <a:prstDash val="solid"/>
                    </a:lnB>
                    <a:solidFill>
                      <a:schemeClr val="bg1">
                        <a:lumMod val="95000"/>
                      </a:schemeClr>
                    </a:solidFill>
                  </a:tcPr>
                </a:tc>
                <a:tc>
                  <a:txBody>
                    <a:bodyPr/>
                    <a:lstStyle/>
                    <a:p>
                      <a:pPr algn="r"/>
                      <a:r>
                        <a:rPr lang="en-US" sz="1600" cap="none" spc="0" dirty="0">
                          <a:solidFill>
                            <a:schemeClr val="tx1"/>
                          </a:solidFill>
                          <a:effectLst/>
                        </a:rPr>
                        <a:t>0.797063</a:t>
                      </a:r>
                    </a:p>
                  </a:txBody>
                  <a:tcPr marL="124289" marR="124289" marT="124289" marB="62144" anchor="ctr">
                    <a:lnL w="12700" cmpd="sng">
                      <a:noFill/>
                      <a:prstDash val="solid"/>
                    </a:lnL>
                    <a:lnR w="12700" cmpd="sng">
                      <a:noFill/>
                      <a:prstDash val="solid"/>
                    </a:lnR>
                    <a:lnT w="9525" cap="flat" cmpd="sng" algn="ctr">
                      <a:solidFill>
                        <a:schemeClr val="tx1">
                          <a:lumMod val="50000"/>
                          <a:lumOff val="50000"/>
                        </a:schemeClr>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1511848216"/>
                  </a:ext>
                </a:extLst>
              </a:tr>
            </a:tbl>
          </a:graphicData>
        </a:graphic>
      </p:graphicFrame>
      <p:sp>
        <p:nvSpPr>
          <p:cNvPr id="3" name="Rectangle: Rounded Corners 2">
            <a:extLst>
              <a:ext uri="{FF2B5EF4-FFF2-40B4-BE49-F238E27FC236}">
                <a16:creationId xmlns:a16="http://schemas.microsoft.com/office/drawing/2014/main" id="{8AE34AE6-551A-18A5-E7E5-A0C4E8E888EE}"/>
              </a:ext>
            </a:extLst>
          </p:cNvPr>
          <p:cNvSpPr/>
          <p:nvPr/>
        </p:nvSpPr>
        <p:spPr>
          <a:xfrm>
            <a:off x="4763728" y="216308"/>
            <a:ext cx="2467897" cy="570271"/>
          </a:xfrm>
          <a:prstGeom prst="roundRect">
            <a:avLst/>
          </a:prstGeom>
          <a:solidFill>
            <a:schemeClr val="bg2">
              <a:lumMod val="40000"/>
              <a:lumOff val="60000"/>
            </a:schemeClr>
          </a:solidFill>
          <a:ln w="19050"/>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Configuration</a:t>
            </a:r>
          </a:p>
        </p:txBody>
      </p:sp>
      <p:sp>
        <p:nvSpPr>
          <p:cNvPr id="5" name="Arrow: Right 4">
            <a:extLst>
              <a:ext uri="{FF2B5EF4-FFF2-40B4-BE49-F238E27FC236}">
                <a16:creationId xmlns:a16="http://schemas.microsoft.com/office/drawing/2014/main" id="{4409F504-744A-8A2E-D8AE-225189B7D115}"/>
              </a:ext>
            </a:extLst>
          </p:cNvPr>
          <p:cNvSpPr/>
          <p:nvPr/>
        </p:nvSpPr>
        <p:spPr>
          <a:xfrm>
            <a:off x="7285703" y="304800"/>
            <a:ext cx="437535" cy="42691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CE666F78-365F-38D4-6014-724ED768E4C9}"/>
              </a:ext>
            </a:extLst>
          </p:cNvPr>
          <p:cNvSpPr/>
          <p:nvPr/>
        </p:nvSpPr>
        <p:spPr>
          <a:xfrm>
            <a:off x="422786" y="2172928"/>
            <a:ext cx="3372466" cy="498598"/>
          </a:xfrm>
          <a:prstGeom prst="roundRect">
            <a:avLst/>
          </a:prstGeom>
          <a:solidFill>
            <a:schemeClr val="bg2">
              <a:lumMod val="40000"/>
              <a:lumOff val="60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Performance:</a:t>
            </a:r>
          </a:p>
        </p:txBody>
      </p:sp>
    </p:spTree>
    <p:extLst>
      <p:ext uri="{BB962C8B-B14F-4D97-AF65-F5344CB8AC3E}">
        <p14:creationId xmlns:p14="http://schemas.microsoft.com/office/powerpoint/2010/main" val="10734227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E9B8A-C819-B215-0A83-21E3FC77EAA0}"/>
              </a:ext>
            </a:extLst>
          </p:cNvPr>
          <p:cNvSpPr>
            <a:spLocks noGrp="1"/>
          </p:cNvSpPr>
          <p:nvPr>
            <p:ph type="title"/>
          </p:nvPr>
        </p:nvSpPr>
        <p:spPr>
          <a:xfrm>
            <a:off x="381000" y="240100"/>
            <a:ext cx="11430000" cy="498598"/>
          </a:xfrm>
        </p:spPr>
        <p:style>
          <a:lnRef idx="2">
            <a:schemeClr val="accent1"/>
          </a:lnRef>
          <a:fillRef idx="1">
            <a:schemeClr val="lt1"/>
          </a:fillRef>
          <a:effectRef idx="0">
            <a:schemeClr val="accent1"/>
          </a:effectRef>
          <a:fontRef idx="minor">
            <a:schemeClr val="dk1"/>
          </a:fontRef>
        </p:style>
        <p:txBody>
          <a:bodyPr wrap="square" anchor="b">
            <a:normAutofit/>
          </a:bodyPr>
          <a:lstStyle/>
          <a:p>
            <a:r>
              <a:rPr lang="en-US" sz="3200" dirty="0">
                <a:solidFill>
                  <a:schemeClr val="tx2"/>
                </a:solidFill>
              </a:rPr>
              <a:t>Model comparison – Original VS Predicted Classes</a:t>
            </a:r>
          </a:p>
        </p:txBody>
      </p:sp>
      <p:sp>
        <p:nvSpPr>
          <p:cNvPr id="4" name="Slide Number Placeholder 3">
            <a:extLst>
              <a:ext uri="{FF2B5EF4-FFF2-40B4-BE49-F238E27FC236}">
                <a16:creationId xmlns:a16="http://schemas.microsoft.com/office/drawing/2014/main" id="{54C8DCEA-C082-46CF-73F4-E7999B705BFC}"/>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17</a:t>
            </a:fld>
            <a:endParaRPr lang="en-US"/>
          </a:p>
        </p:txBody>
      </p:sp>
      <p:pic>
        <p:nvPicPr>
          <p:cNvPr id="2054" name="Picture 6">
            <a:extLst>
              <a:ext uri="{FF2B5EF4-FFF2-40B4-BE49-F238E27FC236}">
                <a16:creationId xmlns:a16="http://schemas.microsoft.com/office/drawing/2014/main" id="{509190B1-16AD-CE45-DB1D-C1BC198E68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121" y="976721"/>
            <a:ext cx="3475857" cy="3278597"/>
          </a:xfrm>
          <a:prstGeom prst="rect">
            <a:avLst/>
          </a:prstGeom>
          <a:noFill/>
          <a:extLst>
            <a:ext uri="{909E8E84-426E-40DD-AFC4-6F175D3DCCD1}">
              <a14:hiddenFill xmlns:a14="http://schemas.microsoft.com/office/drawing/2010/main">
                <a:solidFill>
                  <a:srgbClr val="FFFFFF"/>
                </a:solidFill>
              </a14:hiddenFill>
            </a:ext>
          </a:extLst>
        </p:spPr>
      </p:pic>
      <p:sp>
        <p:nvSpPr>
          <p:cNvPr id="7" name="Arrow: Right 6">
            <a:extLst>
              <a:ext uri="{FF2B5EF4-FFF2-40B4-BE49-F238E27FC236}">
                <a16:creationId xmlns:a16="http://schemas.microsoft.com/office/drawing/2014/main" id="{AD1E48AA-FA13-9CAB-C164-4997FEA3F69A}"/>
              </a:ext>
            </a:extLst>
          </p:cNvPr>
          <p:cNvSpPr/>
          <p:nvPr/>
        </p:nvSpPr>
        <p:spPr>
          <a:xfrm>
            <a:off x="511276" y="4404853"/>
            <a:ext cx="2703870" cy="747252"/>
          </a:xfrm>
          <a:prstGeom prst="rightArrow">
            <a:avLst/>
          </a:prstGeom>
          <a:solidFill>
            <a:schemeClr val="bg2">
              <a:lumMod val="40000"/>
              <a:lumOff val="6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Original data classes</a:t>
            </a:r>
          </a:p>
        </p:txBody>
      </p:sp>
      <p:sp>
        <p:nvSpPr>
          <p:cNvPr id="8" name="Arrow: Right 7">
            <a:extLst>
              <a:ext uri="{FF2B5EF4-FFF2-40B4-BE49-F238E27FC236}">
                <a16:creationId xmlns:a16="http://schemas.microsoft.com/office/drawing/2014/main" id="{CE464968-FC07-7AE4-F082-FDE1B126681C}"/>
              </a:ext>
            </a:extLst>
          </p:cNvPr>
          <p:cNvSpPr/>
          <p:nvPr/>
        </p:nvSpPr>
        <p:spPr>
          <a:xfrm>
            <a:off x="4050892" y="4012789"/>
            <a:ext cx="2231922" cy="747252"/>
          </a:xfrm>
          <a:prstGeom prst="rightArrow">
            <a:avLst/>
          </a:prstGeom>
          <a:solidFill>
            <a:schemeClr val="bg2">
              <a:lumMod val="40000"/>
              <a:lumOff val="6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LSTM Classes</a:t>
            </a:r>
          </a:p>
        </p:txBody>
      </p:sp>
      <p:sp>
        <p:nvSpPr>
          <p:cNvPr id="9" name="Arrow: Right 8">
            <a:extLst>
              <a:ext uri="{FF2B5EF4-FFF2-40B4-BE49-F238E27FC236}">
                <a16:creationId xmlns:a16="http://schemas.microsoft.com/office/drawing/2014/main" id="{FE131AD4-9C23-E856-8E9B-CDED86FD2F0E}"/>
              </a:ext>
            </a:extLst>
          </p:cNvPr>
          <p:cNvSpPr/>
          <p:nvPr/>
        </p:nvSpPr>
        <p:spPr>
          <a:xfrm>
            <a:off x="6828497" y="3968544"/>
            <a:ext cx="2231921" cy="888588"/>
          </a:xfrm>
          <a:prstGeom prst="rightArrow">
            <a:avLst/>
          </a:prstGeom>
          <a:solidFill>
            <a:schemeClr val="bg2">
              <a:lumMod val="40000"/>
              <a:lumOff val="6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BI LSTM Classes</a:t>
            </a:r>
          </a:p>
        </p:txBody>
      </p:sp>
      <p:sp>
        <p:nvSpPr>
          <p:cNvPr id="10" name="Arrow: Right 9">
            <a:extLst>
              <a:ext uri="{FF2B5EF4-FFF2-40B4-BE49-F238E27FC236}">
                <a16:creationId xmlns:a16="http://schemas.microsoft.com/office/drawing/2014/main" id="{524309F5-F81F-B5B6-95CC-3F0432E2B8CD}"/>
              </a:ext>
            </a:extLst>
          </p:cNvPr>
          <p:cNvSpPr/>
          <p:nvPr/>
        </p:nvSpPr>
        <p:spPr>
          <a:xfrm>
            <a:off x="9547122" y="4032453"/>
            <a:ext cx="2263877" cy="883671"/>
          </a:xfrm>
          <a:prstGeom prst="rightArrow">
            <a:avLst/>
          </a:prstGeom>
          <a:solidFill>
            <a:schemeClr val="bg2">
              <a:lumMod val="40000"/>
              <a:lumOff val="6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GRU Classes</a:t>
            </a:r>
          </a:p>
        </p:txBody>
      </p:sp>
      <p:pic>
        <p:nvPicPr>
          <p:cNvPr id="3074" name="Picture 2">
            <a:extLst>
              <a:ext uri="{FF2B5EF4-FFF2-40B4-BE49-F238E27FC236}">
                <a16:creationId xmlns:a16="http://schemas.microsoft.com/office/drawing/2014/main" id="{1DF42B5A-43FD-B1E9-9E7B-C815F4056E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8901" y="1367542"/>
            <a:ext cx="2591111" cy="249284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D49D4E9B-AA25-75B1-2C1B-757D93674F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37156" y="1366317"/>
            <a:ext cx="2591111" cy="249284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B2D644CC-350E-91D2-E735-33527808DF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09988" y="1352279"/>
            <a:ext cx="2743200" cy="263916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Rounded Corners 2">
            <a:extLst>
              <a:ext uri="{FF2B5EF4-FFF2-40B4-BE49-F238E27FC236}">
                <a16:creationId xmlns:a16="http://schemas.microsoft.com/office/drawing/2014/main" id="{175EA9EB-18F8-6F56-2DAF-52290C69F23B}"/>
              </a:ext>
            </a:extLst>
          </p:cNvPr>
          <p:cNvSpPr/>
          <p:nvPr/>
        </p:nvSpPr>
        <p:spPr>
          <a:xfrm>
            <a:off x="1887793" y="5338916"/>
            <a:ext cx="3345262" cy="747253"/>
          </a:xfrm>
          <a:prstGeom prst="roundRect">
            <a:avLst/>
          </a:prstGeom>
          <a:solidFill>
            <a:schemeClr val="bg2">
              <a:lumMod val="40000"/>
              <a:lumOff val="60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Classification threshold  = 0.5</a:t>
            </a:r>
          </a:p>
        </p:txBody>
      </p:sp>
      <p:pic>
        <p:nvPicPr>
          <p:cNvPr id="6" name="Picture 5">
            <a:extLst>
              <a:ext uri="{FF2B5EF4-FFF2-40B4-BE49-F238E27FC236}">
                <a16:creationId xmlns:a16="http://schemas.microsoft.com/office/drawing/2014/main" id="{302E732D-5D49-F738-24AD-D93FC06F1D6E}"/>
              </a:ext>
            </a:extLst>
          </p:cNvPr>
          <p:cNvPicPr>
            <a:picLocks noChangeAspect="1"/>
          </p:cNvPicPr>
          <p:nvPr/>
        </p:nvPicPr>
        <p:blipFill>
          <a:blip r:embed="rId6"/>
          <a:stretch>
            <a:fillRect/>
          </a:stretch>
        </p:blipFill>
        <p:spPr>
          <a:xfrm>
            <a:off x="5734464" y="5204405"/>
            <a:ext cx="4419983" cy="115072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5616873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6DFE0-3760-7E9F-C320-31B536DCBBD1}"/>
              </a:ext>
            </a:extLst>
          </p:cNvPr>
          <p:cNvSpPr>
            <a:spLocks noGrp="1"/>
          </p:cNvSpPr>
          <p:nvPr>
            <p:ph type="title"/>
          </p:nvPr>
        </p:nvSpPr>
        <p:spPr>
          <a:xfrm>
            <a:off x="1002890" y="462114"/>
            <a:ext cx="6194323" cy="435065"/>
          </a:xfrm>
          <a:noFill/>
          <a:ln>
            <a:noFill/>
          </a:ln>
        </p:spPr>
        <p:style>
          <a:lnRef idx="0">
            <a:scrgbClr r="0" g="0" b="0"/>
          </a:lnRef>
          <a:fillRef idx="0">
            <a:scrgbClr r="0" g="0" b="0"/>
          </a:fillRef>
          <a:effectRef idx="0">
            <a:scrgbClr r="0" g="0" b="0"/>
          </a:effectRef>
          <a:fontRef idx="minor">
            <a:schemeClr val="dk1"/>
          </a:fontRef>
        </p:style>
        <p:txBody>
          <a:bodyPr/>
          <a:lstStyle/>
          <a:p>
            <a:r>
              <a:rPr lang="en-US" dirty="0">
                <a:solidFill>
                  <a:schemeClr val="tx2"/>
                </a:solidFill>
              </a:rPr>
              <a:t>Champion Model : GRU</a:t>
            </a:r>
          </a:p>
        </p:txBody>
      </p:sp>
      <p:sp>
        <p:nvSpPr>
          <p:cNvPr id="4" name="Slide Number Placeholder 3">
            <a:extLst>
              <a:ext uri="{FF2B5EF4-FFF2-40B4-BE49-F238E27FC236}">
                <a16:creationId xmlns:a16="http://schemas.microsoft.com/office/drawing/2014/main" id="{0474C5AF-5AA6-2EE5-23B0-A57C5387A928}"/>
              </a:ext>
            </a:extLst>
          </p:cNvPr>
          <p:cNvSpPr>
            <a:spLocks noGrp="1"/>
          </p:cNvSpPr>
          <p:nvPr>
            <p:ph type="sldNum" sz="quarter" idx="12"/>
          </p:nvPr>
        </p:nvSpPr>
        <p:spPr/>
        <p:txBody>
          <a:bodyPr/>
          <a:lstStyle/>
          <a:p>
            <a:fld id="{FB12CDF8-32CE-4E9C-B71D-397F5A61EE24}" type="slidenum">
              <a:rPr lang="en-US" smtClean="0"/>
              <a:t>18</a:t>
            </a:fld>
            <a:endParaRPr lang="en-US"/>
          </a:p>
        </p:txBody>
      </p:sp>
      <p:pic>
        <p:nvPicPr>
          <p:cNvPr id="5" name="Picture 6">
            <a:extLst>
              <a:ext uri="{FF2B5EF4-FFF2-40B4-BE49-F238E27FC236}">
                <a16:creationId xmlns:a16="http://schemas.microsoft.com/office/drawing/2014/main" id="{A1D09A44-CDCE-34B0-96F5-86D695896FD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07321" y="1966092"/>
            <a:ext cx="2870240" cy="270735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35598ACD-B377-96CA-A78B-3D5D7A85D4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2926" y="1966092"/>
            <a:ext cx="2814072" cy="270735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9D9D57D-D29A-CF39-998B-EA24C67818E2}"/>
              </a:ext>
            </a:extLst>
          </p:cNvPr>
          <p:cNvSpPr txBox="1"/>
          <p:nvPr/>
        </p:nvSpPr>
        <p:spPr>
          <a:xfrm>
            <a:off x="715710" y="1425678"/>
            <a:ext cx="3787464" cy="369332"/>
          </a:xfrm>
          <a:prstGeom prst="rect">
            <a:avLst/>
          </a:prstGeom>
          <a:noFill/>
        </p:spPr>
        <p:txBody>
          <a:bodyPr wrap="square" rtlCol="0">
            <a:spAutoFit/>
          </a:bodyPr>
          <a:lstStyle/>
          <a:p>
            <a:pPr algn="l"/>
            <a:r>
              <a:rPr lang="en-US" dirty="0">
                <a:latin typeface="Sofia Pro Medium" panose="020B0000000000000000" pitchFamily="34" charset="0"/>
              </a:rPr>
              <a:t>Original data Helpfulness distribution</a:t>
            </a:r>
          </a:p>
        </p:txBody>
      </p:sp>
      <p:sp>
        <p:nvSpPr>
          <p:cNvPr id="8" name="TextBox 7">
            <a:extLst>
              <a:ext uri="{FF2B5EF4-FFF2-40B4-BE49-F238E27FC236}">
                <a16:creationId xmlns:a16="http://schemas.microsoft.com/office/drawing/2014/main" id="{726B5010-C7E8-2DDF-5254-4B135F97605C}"/>
              </a:ext>
            </a:extLst>
          </p:cNvPr>
          <p:cNvSpPr txBox="1"/>
          <p:nvPr/>
        </p:nvSpPr>
        <p:spPr>
          <a:xfrm>
            <a:off x="4699819" y="1445341"/>
            <a:ext cx="3628104" cy="369332"/>
          </a:xfrm>
          <a:prstGeom prst="rect">
            <a:avLst/>
          </a:prstGeom>
          <a:noFill/>
        </p:spPr>
        <p:txBody>
          <a:bodyPr wrap="square" rtlCol="0">
            <a:spAutoFit/>
          </a:bodyPr>
          <a:lstStyle/>
          <a:p>
            <a:pPr algn="l"/>
            <a:r>
              <a:rPr lang="en-US" dirty="0">
                <a:latin typeface="Sofia Pro Medium" panose="020B0000000000000000" pitchFamily="34" charset="0"/>
              </a:rPr>
              <a:t>GRU Model Helpfulness distribution</a:t>
            </a:r>
          </a:p>
        </p:txBody>
      </p:sp>
      <p:sp>
        <p:nvSpPr>
          <p:cNvPr id="9" name="TextBox 8">
            <a:extLst>
              <a:ext uri="{FF2B5EF4-FFF2-40B4-BE49-F238E27FC236}">
                <a16:creationId xmlns:a16="http://schemas.microsoft.com/office/drawing/2014/main" id="{B7B9E0CF-24AB-CB00-DA9B-24118B78FF5A}"/>
              </a:ext>
            </a:extLst>
          </p:cNvPr>
          <p:cNvSpPr txBox="1"/>
          <p:nvPr/>
        </p:nvSpPr>
        <p:spPr>
          <a:xfrm>
            <a:off x="1246241" y="4994787"/>
            <a:ext cx="8468030" cy="923330"/>
          </a:xfrm>
          <a:prstGeom prst="rect">
            <a:avLst/>
          </a:prstGeom>
          <a:solidFill>
            <a:schemeClr val="tx1">
              <a:lumMod val="20000"/>
              <a:lumOff val="80000"/>
            </a:schemeClr>
          </a:solidFill>
          <a:ln w="28575"/>
        </p:spPr>
        <p:style>
          <a:lnRef idx="2">
            <a:schemeClr val="accent6"/>
          </a:lnRef>
          <a:fillRef idx="1">
            <a:schemeClr val="lt1"/>
          </a:fillRef>
          <a:effectRef idx="0">
            <a:schemeClr val="accent6"/>
          </a:effectRef>
          <a:fontRef idx="minor">
            <a:schemeClr val="dk1"/>
          </a:fontRef>
        </p:style>
        <p:txBody>
          <a:bodyPr wrap="square" rtlCol="0">
            <a:spAutoFit/>
          </a:bodyPr>
          <a:lstStyle/>
          <a:p>
            <a:pPr algn="l"/>
            <a:r>
              <a:rPr lang="en-US" dirty="0">
                <a:latin typeface="Sofia Pro Medium" panose="020B0000000000000000" pitchFamily="34" charset="0"/>
              </a:rPr>
              <a:t>After comparing all the three Models LSTM, BiLSTM and GRU models, we can conclude that the GRU Model is the closest to classifying the original Helpfulness of the target class at </a:t>
            </a:r>
            <a:r>
              <a:rPr lang="en-US" b="1" dirty="0">
                <a:solidFill>
                  <a:schemeClr val="tx2"/>
                </a:solidFill>
                <a:latin typeface="Sofia Pro Medium" panose="020B0000000000000000" pitchFamily="34" charset="0"/>
              </a:rPr>
              <a:t>89:11%</a:t>
            </a:r>
            <a:r>
              <a:rPr lang="en-US" dirty="0">
                <a:latin typeface="Sofia Pro Medium" panose="020B0000000000000000" pitchFamily="34" charset="0"/>
              </a:rPr>
              <a:t> VS </a:t>
            </a:r>
            <a:r>
              <a:rPr lang="en-US" b="1" dirty="0">
                <a:solidFill>
                  <a:srgbClr val="C00000"/>
                </a:solidFill>
                <a:latin typeface="Sofia Pro Medium" panose="020B0000000000000000" pitchFamily="34" charset="0"/>
              </a:rPr>
              <a:t>81:19%</a:t>
            </a:r>
            <a:r>
              <a:rPr lang="en-US" dirty="0">
                <a:latin typeface="Sofia Pro Medium" panose="020B0000000000000000" pitchFamily="34" charset="0"/>
              </a:rPr>
              <a:t> as seen in the original data target class distribution. </a:t>
            </a:r>
          </a:p>
        </p:txBody>
      </p:sp>
    </p:spTree>
    <p:extLst>
      <p:ext uri="{BB962C8B-B14F-4D97-AF65-F5344CB8AC3E}">
        <p14:creationId xmlns:p14="http://schemas.microsoft.com/office/powerpoint/2010/main" val="27282476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10">
            <a:extLst>
              <a:ext uri="{FF2B5EF4-FFF2-40B4-BE49-F238E27FC236}">
                <a16:creationId xmlns:a16="http://schemas.microsoft.com/office/drawing/2014/main" id="{810274F5-7E0A-6FBF-ED52-80F4ADCF3D76}"/>
              </a:ext>
            </a:extLst>
          </p:cNvPr>
          <p:cNvPicPr>
            <a:picLocks noChangeAspect="1"/>
          </p:cNvPicPr>
          <p:nvPr/>
        </p:nvPicPr>
        <p:blipFill>
          <a:blip r:embed="rId2"/>
          <a:stretch>
            <a:fillRect/>
          </a:stretch>
        </p:blipFill>
        <p:spPr>
          <a:xfrm flipH="1">
            <a:off x="7960434" y="3800635"/>
            <a:ext cx="3699129" cy="2446864"/>
          </a:xfrm>
          <a:prstGeom prst="rect">
            <a:avLst/>
          </a:prstGeom>
        </p:spPr>
      </p:pic>
      <p:sp>
        <p:nvSpPr>
          <p:cNvPr id="7" name="Text Placeholder 2">
            <a:extLst>
              <a:ext uri="{FF2B5EF4-FFF2-40B4-BE49-F238E27FC236}">
                <a16:creationId xmlns:a16="http://schemas.microsoft.com/office/drawing/2014/main" id="{87FB86FB-004E-C566-B255-CFBD1618B09B}"/>
              </a:ext>
            </a:extLst>
          </p:cNvPr>
          <p:cNvSpPr>
            <a:spLocks noGrp="1"/>
          </p:cNvSpPr>
          <p:nvPr/>
        </p:nvSpPr>
        <p:spPr>
          <a:xfrm>
            <a:off x="3228243" y="2542339"/>
            <a:ext cx="3423087" cy="1205695"/>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kern="1200">
                <a:solidFill>
                  <a:schemeClr val="tx2"/>
                </a:solidFill>
                <a:latin typeface="+mj-lt"/>
                <a:ea typeface="+mn-ea"/>
                <a:cs typeface="+mn-cs"/>
              </a:defRPr>
            </a:lvl1pPr>
            <a:lvl2pPr marL="233363" indent="-233363" algn="l" defTabSz="914400" rtl="0" eaLnBrk="1" latinLnBrk="0" hangingPunct="1">
              <a:lnSpc>
                <a:spcPct val="100000"/>
              </a:lnSpc>
              <a:spcBef>
                <a:spcPts val="1800"/>
              </a:spcBef>
              <a:buFont typeface="Arial" panose="020B0604020202020204" pitchFamily="34" charset="0"/>
              <a:buChar char="•"/>
              <a:defRPr sz="1800" kern="1200">
                <a:solidFill>
                  <a:schemeClr val="tx1"/>
                </a:solidFill>
                <a:latin typeface="+mj-lt"/>
                <a:ea typeface="+mn-ea"/>
                <a:cs typeface="+mn-cs"/>
              </a:defRPr>
            </a:lvl2pPr>
            <a:lvl3pPr marL="690563" indent="-233363" algn="l" defTabSz="914400" rtl="0" eaLnBrk="1" latinLnBrk="0" hangingPunct="1">
              <a:lnSpc>
                <a:spcPct val="100000"/>
              </a:lnSpc>
              <a:spcBef>
                <a:spcPts val="1800"/>
              </a:spcBef>
              <a:buFont typeface="Palatino" pitchFamily="2" charset="0"/>
              <a:buChar char="–"/>
              <a:defRPr sz="1600" i="0" kern="1200">
                <a:solidFill>
                  <a:schemeClr val="tx1"/>
                </a:solidFill>
                <a:latin typeface="+mj-lt"/>
                <a:ea typeface="+mn-ea"/>
                <a:cs typeface="+mn-cs"/>
              </a:defRPr>
            </a:lvl3pPr>
            <a:lvl4pPr marL="1147763" indent="-233363" algn="l" defTabSz="914400" rtl="0" eaLnBrk="1" latinLnBrk="0" hangingPunct="1">
              <a:lnSpc>
                <a:spcPct val="100000"/>
              </a:lnSpc>
              <a:spcBef>
                <a:spcPts val="1800"/>
              </a:spcBef>
              <a:buFont typeface="Arial" panose="020B0604020202020204" pitchFamily="34" charset="0"/>
              <a:buChar char="•"/>
              <a:defRPr sz="1600" i="1" kern="1200">
                <a:solidFill>
                  <a:schemeClr val="tx1"/>
                </a:solidFill>
                <a:latin typeface="+mj-lt"/>
                <a:ea typeface="+mn-ea"/>
                <a:cs typeface="+mn-cs"/>
              </a:defRPr>
            </a:lvl4pPr>
            <a:lvl5pPr marL="1604963" indent="-233363" algn="l" defTabSz="914400" rtl="0" eaLnBrk="1" latinLnBrk="0" hangingPunct="1">
              <a:lnSpc>
                <a:spcPct val="100000"/>
              </a:lnSpc>
              <a:spcBef>
                <a:spcPts val="1800"/>
              </a:spcBef>
              <a:buFont typeface="Palatino" pitchFamily="2"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5400" i="1">
                <a:latin typeface="Times New Roman" panose="02020603050405020304" pitchFamily="18" charset="0"/>
                <a:cs typeface="Times New Roman" panose="02020603050405020304" pitchFamily="18" charset="0"/>
              </a:rPr>
              <a:t>Questions?</a:t>
            </a:r>
          </a:p>
        </p:txBody>
      </p:sp>
      <p:sp>
        <p:nvSpPr>
          <p:cNvPr id="2" name="Slide Number Placeholder 1">
            <a:extLst>
              <a:ext uri="{FF2B5EF4-FFF2-40B4-BE49-F238E27FC236}">
                <a16:creationId xmlns:a16="http://schemas.microsoft.com/office/drawing/2014/main" id="{4CF84EC7-8CD3-F757-BAB5-70A9D33DFE03}"/>
              </a:ext>
            </a:extLst>
          </p:cNvPr>
          <p:cNvSpPr>
            <a:spLocks noGrp="1"/>
          </p:cNvSpPr>
          <p:nvPr>
            <p:ph type="sldNum" sz="quarter" idx="12"/>
          </p:nvPr>
        </p:nvSpPr>
        <p:spPr/>
        <p:txBody>
          <a:bodyPr/>
          <a:lstStyle/>
          <a:p>
            <a:fld id="{FB12CDF8-32CE-4E9C-B71D-397F5A61EE24}" type="slidenum">
              <a:rPr lang="en-US" smtClean="0"/>
              <a:pPr/>
              <a:t>19</a:t>
            </a:fld>
            <a:endParaRPr lang="en-US"/>
          </a:p>
        </p:txBody>
      </p:sp>
    </p:spTree>
    <p:extLst>
      <p:ext uri="{BB962C8B-B14F-4D97-AF65-F5344CB8AC3E}">
        <p14:creationId xmlns:p14="http://schemas.microsoft.com/office/powerpoint/2010/main" val="2287221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95F23-F48E-D476-B698-70AE20C03EBE}"/>
              </a:ext>
            </a:extLst>
          </p:cNvPr>
          <p:cNvSpPr>
            <a:spLocks noGrp="1"/>
          </p:cNvSpPr>
          <p:nvPr>
            <p:ph type="ctrTitle"/>
          </p:nvPr>
        </p:nvSpPr>
        <p:spPr>
          <a:xfrm>
            <a:off x="403122" y="1258530"/>
            <a:ext cx="9271820" cy="3463313"/>
          </a:xfrm>
        </p:spPr>
        <p:txBody>
          <a:bodyPr/>
          <a:lstStyle/>
          <a:p>
            <a:pPr>
              <a:lnSpc>
                <a:spcPct val="250000"/>
              </a:lnSpc>
            </a:pPr>
            <a:r>
              <a:rPr lang="en-US" sz="3600" dirty="0"/>
              <a:t>Multimodal classification of the Helpfulness of a review using Text and Image data from Tripadvisor.com</a:t>
            </a:r>
            <a:endParaRPr lang="en-US" sz="5400" dirty="0"/>
          </a:p>
        </p:txBody>
      </p:sp>
      <p:sp>
        <p:nvSpPr>
          <p:cNvPr id="4" name="Slide Number Placeholder 3">
            <a:extLst>
              <a:ext uri="{FF2B5EF4-FFF2-40B4-BE49-F238E27FC236}">
                <a16:creationId xmlns:a16="http://schemas.microsoft.com/office/drawing/2014/main" id="{DC6A46B9-6FA2-5EAC-EDC5-A42CDEB487F5}"/>
              </a:ext>
            </a:extLst>
          </p:cNvPr>
          <p:cNvSpPr>
            <a:spLocks noGrp="1"/>
          </p:cNvSpPr>
          <p:nvPr>
            <p:ph type="sldNum" sz="quarter" idx="12"/>
          </p:nvPr>
        </p:nvSpPr>
        <p:spPr/>
        <p:txBody>
          <a:bodyPr/>
          <a:lstStyle/>
          <a:p>
            <a:fld id="{FB12CDF8-32CE-4E9C-B71D-397F5A61EE24}" type="slidenum">
              <a:rPr lang="en-US" smtClean="0"/>
              <a:t>2</a:t>
            </a:fld>
            <a:endParaRPr lang="en-US"/>
          </a:p>
        </p:txBody>
      </p:sp>
    </p:spTree>
    <p:extLst>
      <p:ext uri="{BB962C8B-B14F-4D97-AF65-F5344CB8AC3E}">
        <p14:creationId xmlns:p14="http://schemas.microsoft.com/office/powerpoint/2010/main" val="4042053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332232" y="2792932"/>
            <a:ext cx="8190227" cy="609398"/>
          </a:xfrm>
        </p:spPr>
        <p:txBody>
          <a:bodyPr/>
          <a:lstStyle/>
          <a:p>
            <a:pPr algn="ctr"/>
            <a:r>
              <a:rPr lang="en-US" sz="4400">
                <a:latin typeface="Arial"/>
                <a:cs typeface="Arial"/>
              </a:rPr>
              <a:t>Thank you!</a:t>
            </a:r>
            <a:endParaRPr lang="en-US" sz="4400">
              <a:cs typeface="Arial"/>
            </a:endParaRPr>
          </a:p>
        </p:txBody>
      </p:sp>
      <p:sp>
        <p:nvSpPr>
          <p:cNvPr id="2" name="Slide Number Placeholder 1">
            <a:extLst>
              <a:ext uri="{FF2B5EF4-FFF2-40B4-BE49-F238E27FC236}">
                <a16:creationId xmlns:a16="http://schemas.microsoft.com/office/drawing/2014/main" id="{EC5F7F32-BFA0-EAE7-B6FC-27C0E97C8901}"/>
              </a:ext>
            </a:extLst>
          </p:cNvPr>
          <p:cNvSpPr>
            <a:spLocks noGrp="1"/>
          </p:cNvSpPr>
          <p:nvPr>
            <p:ph type="sldNum" sz="quarter" idx="12"/>
          </p:nvPr>
        </p:nvSpPr>
        <p:spPr/>
        <p:txBody>
          <a:bodyPr/>
          <a:lstStyle/>
          <a:p>
            <a:fld id="{FB12CDF8-32CE-4E9C-B71D-397F5A61EE24}" type="slidenum">
              <a:rPr lang="en-US" smtClean="0"/>
              <a:pPr/>
              <a:t>20</a:t>
            </a:fld>
            <a:endParaRPr lang="en-US"/>
          </a:p>
        </p:txBody>
      </p:sp>
    </p:spTree>
    <p:extLst>
      <p:ext uri="{BB962C8B-B14F-4D97-AF65-F5344CB8AC3E}">
        <p14:creationId xmlns:p14="http://schemas.microsoft.com/office/powerpoint/2010/main" val="3966850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A7A7D-3119-CF73-6FFF-88AE1556D342}"/>
              </a:ext>
            </a:extLst>
          </p:cNvPr>
          <p:cNvSpPr>
            <a:spLocks noGrp="1"/>
          </p:cNvSpPr>
          <p:nvPr>
            <p:ph type="title"/>
          </p:nvPr>
        </p:nvSpPr>
        <p:spPr>
          <a:xfrm>
            <a:off x="381000" y="860699"/>
            <a:ext cx="11430000" cy="498598"/>
          </a:xfrm>
        </p:spPr>
        <p:style>
          <a:lnRef idx="2">
            <a:schemeClr val="accent1"/>
          </a:lnRef>
          <a:fillRef idx="1">
            <a:schemeClr val="lt1"/>
          </a:fillRef>
          <a:effectRef idx="0">
            <a:schemeClr val="accent1"/>
          </a:effectRef>
          <a:fontRef idx="minor">
            <a:schemeClr val="dk1"/>
          </a:fontRef>
        </p:style>
        <p:txBody>
          <a:bodyPr wrap="square" anchor="b">
            <a:normAutofit/>
          </a:bodyPr>
          <a:lstStyle/>
          <a:p>
            <a:r>
              <a:rPr lang="en-US" sz="2800" dirty="0">
                <a:solidFill>
                  <a:schemeClr val="tx2"/>
                </a:solidFill>
              </a:rPr>
              <a:t>Architecture: Multimodal classification using Text and Image data </a:t>
            </a:r>
            <a:endParaRPr lang="en-US" sz="2800">
              <a:solidFill>
                <a:schemeClr val="tx2"/>
              </a:solidFill>
            </a:endParaRPr>
          </a:p>
        </p:txBody>
      </p:sp>
      <p:pic>
        <p:nvPicPr>
          <p:cNvPr id="6" name="Picture 5" descr="A diagram of a visual features&#10;&#10;Description automatically generated">
            <a:extLst>
              <a:ext uri="{FF2B5EF4-FFF2-40B4-BE49-F238E27FC236}">
                <a16:creationId xmlns:a16="http://schemas.microsoft.com/office/drawing/2014/main" id="{BB6FF14B-9646-D7C3-DAF8-70213FBAF11C}"/>
              </a:ext>
            </a:extLst>
          </p:cNvPr>
          <p:cNvPicPr>
            <a:picLocks noChangeAspect="1"/>
          </p:cNvPicPr>
          <p:nvPr/>
        </p:nvPicPr>
        <p:blipFill>
          <a:blip r:embed="rId2"/>
          <a:stretch>
            <a:fillRect/>
          </a:stretch>
        </p:blipFill>
        <p:spPr>
          <a:xfrm>
            <a:off x="2822828" y="1680171"/>
            <a:ext cx="5877750" cy="4173203"/>
          </a:xfrm>
          <a:prstGeom prst="rect">
            <a:avLst/>
          </a:prstGeom>
          <a:noFill/>
        </p:spPr>
      </p:pic>
      <p:sp>
        <p:nvSpPr>
          <p:cNvPr id="4" name="Slide Number Placeholder 3">
            <a:extLst>
              <a:ext uri="{FF2B5EF4-FFF2-40B4-BE49-F238E27FC236}">
                <a16:creationId xmlns:a16="http://schemas.microsoft.com/office/drawing/2014/main" id="{ECCDA61E-1B86-CC14-5231-F104F3C1F5E2}"/>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3</a:t>
            </a:fld>
            <a:endParaRPr lang="en-US"/>
          </a:p>
        </p:txBody>
      </p:sp>
      <p:sp>
        <p:nvSpPr>
          <p:cNvPr id="7" name="Rectangle 6">
            <a:extLst>
              <a:ext uri="{FF2B5EF4-FFF2-40B4-BE49-F238E27FC236}">
                <a16:creationId xmlns:a16="http://schemas.microsoft.com/office/drawing/2014/main" id="{C4FAAAE4-5289-7551-D2B7-5A28F699E137}"/>
              </a:ext>
            </a:extLst>
          </p:cNvPr>
          <p:cNvSpPr>
            <a:spLocks noGrp="1" noRot="1" noMove="1" noResize="1" noEditPoints="1" noAdjustHandles="1" noChangeArrowheads="1" noChangeShapeType="1"/>
          </p:cNvSpPr>
          <p:nvPr/>
        </p:nvSpPr>
        <p:spPr>
          <a:xfrm>
            <a:off x="8504903" y="3618272"/>
            <a:ext cx="1337187" cy="5997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class</a:t>
            </a:r>
          </a:p>
        </p:txBody>
      </p:sp>
    </p:spTree>
    <p:extLst>
      <p:ext uri="{BB962C8B-B14F-4D97-AF65-F5344CB8AC3E}">
        <p14:creationId xmlns:p14="http://schemas.microsoft.com/office/powerpoint/2010/main" val="3920116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Tripadvisor Rentals">
            <a:extLst>
              <a:ext uri="{FF2B5EF4-FFF2-40B4-BE49-F238E27FC236}">
                <a16:creationId xmlns:a16="http://schemas.microsoft.com/office/drawing/2014/main" id="{575442DC-E47A-981C-B03A-A226588B532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31" r="1444"/>
          <a:stretch/>
        </p:blipFill>
        <p:spPr bwMode="auto">
          <a:xfrm>
            <a:off x="8151522" y="1561743"/>
            <a:ext cx="3076917" cy="3142110"/>
          </a:xfrm>
          <a:prstGeom prst="ellipse">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9764C3E-CCCD-3089-DBB7-E42B3CCD834C}"/>
              </a:ext>
            </a:extLst>
          </p:cNvPr>
          <p:cNvSpPr>
            <a:spLocks noGrp="1"/>
          </p:cNvSpPr>
          <p:nvPr>
            <p:ph type="title"/>
          </p:nvPr>
        </p:nvSpPr>
        <p:spPr>
          <a:xfrm>
            <a:off x="0" y="2074606"/>
            <a:ext cx="8151521" cy="2489152"/>
          </a:xfrm>
        </p:spPr>
        <p:txBody>
          <a:bodyPr wrap="square" anchor="b">
            <a:normAutofit fontScale="90000"/>
          </a:bodyPr>
          <a:lstStyle/>
          <a:p>
            <a:pPr>
              <a:lnSpc>
                <a:spcPct val="200000"/>
              </a:lnSpc>
            </a:pPr>
            <a:r>
              <a:rPr lang="en-US" sz="4000" dirty="0">
                <a:latin typeface="Times New Roman" panose="02020603050405020304" pitchFamily="18" charset="0"/>
                <a:cs typeface="Times New Roman" panose="02020603050405020304" pitchFamily="18" charset="0"/>
              </a:rPr>
              <a:t>Classification of the Helpfulness of text reviews using LSTMs onTripAdvisor.com</a:t>
            </a:r>
          </a:p>
        </p:txBody>
      </p:sp>
      <p:sp>
        <p:nvSpPr>
          <p:cNvPr id="4" name="Slide Number Placeholder 3" hidden="1">
            <a:extLst>
              <a:ext uri="{FF2B5EF4-FFF2-40B4-BE49-F238E27FC236}">
                <a16:creationId xmlns:a16="http://schemas.microsoft.com/office/drawing/2014/main" id="{E16677AD-C344-B96F-81F9-8155E858F2CA}"/>
              </a:ext>
            </a:extLst>
          </p:cNvPr>
          <p:cNvSpPr>
            <a:spLocks noGrp="1"/>
          </p:cNvSpPr>
          <p:nvPr>
            <p:ph type="sldNum" sz="quarter" idx="12"/>
          </p:nvPr>
        </p:nvSpPr>
        <p:spPr/>
        <p:txBody>
          <a:bodyPr/>
          <a:lstStyle/>
          <a:p>
            <a:pPr>
              <a:spcAft>
                <a:spcPts val="600"/>
              </a:spcAft>
            </a:pPr>
            <a:fld id="{FB12CDF8-32CE-4E9C-B71D-397F5A61EE24}" type="slidenum">
              <a:rPr lang="en-US" smtClean="0"/>
              <a:pPr>
                <a:spcAft>
                  <a:spcPts val="600"/>
                </a:spcAft>
              </a:pPr>
              <a:t>4</a:t>
            </a:fld>
            <a:endParaRPr lang="en-US"/>
          </a:p>
        </p:txBody>
      </p:sp>
    </p:spTree>
    <p:extLst>
      <p:ext uri="{BB962C8B-B14F-4D97-AF65-F5344CB8AC3E}">
        <p14:creationId xmlns:p14="http://schemas.microsoft.com/office/powerpoint/2010/main" val="3789590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6BB2E6E-4CD1-70C5-C3A6-7897F9E508FB}"/>
              </a:ext>
            </a:extLst>
          </p:cNvPr>
          <p:cNvSpPr>
            <a:spLocks noGrp="1"/>
          </p:cNvSpPr>
          <p:nvPr>
            <p:ph type="title"/>
          </p:nvPr>
        </p:nvSpPr>
        <p:spPr>
          <a:xfrm>
            <a:off x="206826" y="698091"/>
            <a:ext cx="10267335" cy="526625"/>
          </a:xfrm>
          <a:ln/>
        </p:spPr>
        <p:style>
          <a:lnRef idx="2">
            <a:schemeClr val="dk1"/>
          </a:lnRef>
          <a:fillRef idx="1">
            <a:schemeClr val="lt1"/>
          </a:fillRef>
          <a:effectRef idx="0">
            <a:schemeClr val="dk1"/>
          </a:effectRef>
          <a:fontRef idx="minor">
            <a:schemeClr val="dk1"/>
          </a:fontRef>
        </p:style>
        <p:txBody>
          <a:bodyPr wrap="square" anchor="b">
            <a:normAutofit/>
          </a:bodyPr>
          <a:lstStyle/>
          <a:p>
            <a:r>
              <a:rPr lang="en-US" sz="2800" dirty="0">
                <a:solidFill>
                  <a:schemeClr val="tx2"/>
                </a:solidFill>
              </a:rPr>
              <a:t>Web scraping text and image reviews from Tripadvisor.com</a:t>
            </a:r>
          </a:p>
        </p:txBody>
      </p:sp>
      <p:pic>
        <p:nvPicPr>
          <p:cNvPr id="7" name="Picture 6">
            <a:extLst>
              <a:ext uri="{FF2B5EF4-FFF2-40B4-BE49-F238E27FC236}">
                <a16:creationId xmlns:a16="http://schemas.microsoft.com/office/drawing/2014/main" id="{78D3B096-F206-9E75-077C-12E6D7494B00}"/>
              </a:ext>
            </a:extLst>
          </p:cNvPr>
          <p:cNvPicPr>
            <a:picLocks noChangeAspect="1"/>
          </p:cNvPicPr>
          <p:nvPr/>
        </p:nvPicPr>
        <p:blipFill rotWithShape="1">
          <a:blip r:embed="rId2"/>
          <a:srcRect r="14550" b="2"/>
          <a:stretch/>
        </p:blipFill>
        <p:spPr>
          <a:xfrm>
            <a:off x="278420" y="1900857"/>
            <a:ext cx="4546099" cy="3471360"/>
          </a:xfrm>
          <a:prstGeom prst="rect">
            <a:avLst/>
          </a:prstGeom>
          <a:noFill/>
        </p:spPr>
      </p:pic>
      <p:sp>
        <p:nvSpPr>
          <p:cNvPr id="14" name="Slide Number Placeholder 3">
            <a:extLst>
              <a:ext uri="{FF2B5EF4-FFF2-40B4-BE49-F238E27FC236}">
                <a16:creationId xmlns:a16="http://schemas.microsoft.com/office/drawing/2014/main" id="{61D27734-C9B9-4A80-C304-B7919A92A701}"/>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5</a:t>
            </a:fld>
            <a:endParaRPr lang="en-US"/>
          </a:p>
        </p:txBody>
      </p:sp>
      <p:sp>
        <p:nvSpPr>
          <p:cNvPr id="4" name="Slide Number Placeholder 3" hidden="1">
            <a:extLst>
              <a:ext uri="{FF2B5EF4-FFF2-40B4-BE49-F238E27FC236}">
                <a16:creationId xmlns:a16="http://schemas.microsoft.com/office/drawing/2014/main" id="{9D529ED0-437A-7985-C38A-F1EFF1771C3E}"/>
              </a:ext>
            </a:extLst>
          </p:cNvPr>
          <p:cNvSpPr>
            <a:spLocks noGrp="1"/>
          </p:cNvSpPr>
          <p:nvPr>
            <p:ph type="sldNum" sz="quarter" idx="12"/>
          </p:nvPr>
        </p:nvSpPr>
        <p:spPr/>
        <p:txBody>
          <a:bodyPr/>
          <a:lstStyle/>
          <a:p>
            <a:pPr>
              <a:spcAft>
                <a:spcPts val="600"/>
              </a:spcAft>
            </a:pPr>
            <a:fld id="{FB12CDF8-32CE-4E9C-B71D-397F5A61EE24}" type="slidenum">
              <a:rPr lang="en-US" smtClean="0"/>
              <a:pPr>
                <a:spcAft>
                  <a:spcPts val="600"/>
                </a:spcAft>
              </a:pPr>
              <a:t>5</a:t>
            </a:fld>
            <a:endParaRPr lang="en-US"/>
          </a:p>
        </p:txBody>
      </p:sp>
      <p:sp>
        <p:nvSpPr>
          <p:cNvPr id="15" name="TextBox 14">
            <a:extLst>
              <a:ext uri="{FF2B5EF4-FFF2-40B4-BE49-F238E27FC236}">
                <a16:creationId xmlns:a16="http://schemas.microsoft.com/office/drawing/2014/main" id="{133CB73E-F7D4-4202-1D3E-D0FBA9EDF917}"/>
              </a:ext>
            </a:extLst>
          </p:cNvPr>
          <p:cNvSpPr txBox="1"/>
          <p:nvPr/>
        </p:nvSpPr>
        <p:spPr>
          <a:xfrm>
            <a:off x="2856271" y="5585181"/>
            <a:ext cx="6302476" cy="923330"/>
          </a:xfrm>
          <a:prstGeom prst="rect">
            <a:avLst/>
          </a:prstGeom>
          <a:noFill/>
        </p:spPr>
        <p:txBody>
          <a:bodyPr wrap="square">
            <a:spAutoFit/>
          </a:bodyPr>
          <a:lstStyle/>
          <a:p>
            <a:r>
              <a:rPr lang="en-US" dirty="0">
                <a:hlinkClick r:id="rId3"/>
              </a:rPr>
              <a:t>HILTON GARDEN INN NYC FINANCIAL CENTER / MANHATTAN DOWNTOWN $135 ($̶3̶7̶7̶) - Updated 2023 Prices &amp; Hotel Reviews - New York City (tripadvisor.com)</a:t>
            </a:r>
            <a:endParaRPr lang="en-US" dirty="0"/>
          </a:p>
        </p:txBody>
      </p:sp>
      <p:pic>
        <p:nvPicPr>
          <p:cNvPr id="17" name="Picture 16">
            <a:extLst>
              <a:ext uri="{FF2B5EF4-FFF2-40B4-BE49-F238E27FC236}">
                <a16:creationId xmlns:a16="http://schemas.microsoft.com/office/drawing/2014/main" id="{C80DBC48-AFA7-B2DB-C934-4DBA3B72B554}"/>
              </a:ext>
            </a:extLst>
          </p:cNvPr>
          <p:cNvPicPr>
            <a:picLocks noChangeAspect="1"/>
          </p:cNvPicPr>
          <p:nvPr/>
        </p:nvPicPr>
        <p:blipFill>
          <a:blip r:embed="rId4"/>
          <a:stretch>
            <a:fillRect/>
          </a:stretch>
        </p:blipFill>
        <p:spPr>
          <a:xfrm>
            <a:off x="5880726" y="1900857"/>
            <a:ext cx="5078817" cy="3471360"/>
          </a:xfrm>
          <a:prstGeom prst="rect">
            <a:avLst/>
          </a:prstGeom>
        </p:spPr>
      </p:pic>
      <p:sp>
        <p:nvSpPr>
          <p:cNvPr id="18" name="TextBox 17">
            <a:extLst>
              <a:ext uri="{FF2B5EF4-FFF2-40B4-BE49-F238E27FC236}">
                <a16:creationId xmlns:a16="http://schemas.microsoft.com/office/drawing/2014/main" id="{EB5F6C24-54DD-0C20-CE40-01D92CF98BD1}"/>
              </a:ext>
            </a:extLst>
          </p:cNvPr>
          <p:cNvSpPr txBox="1"/>
          <p:nvPr/>
        </p:nvSpPr>
        <p:spPr>
          <a:xfrm>
            <a:off x="6489290" y="2192594"/>
            <a:ext cx="2821858" cy="369332"/>
          </a:xfrm>
          <a:prstGeom prst="rect">
            <a:avLst/>
          </a:prstGeom>
          <a:noFill/>
        </p:spPr>
        <p:txBody>
          <a:bodyPr wrap="square" rtlCol="0">
            <a:spAutoFit/>
          </a:bodyPr>
          <a:lstStyle/>
          <a:p>
            <a:pPr algn="l"/>
            <a:endParaRPr lang="en-US" dirty="0">
              <a:latin typeface="Sofia Pro Medium" panose="020B0000000000000000" pitchFamily="34" charset="0"/>
            </a:endParaRPr>
          </a:p>
        </p:txBody>
      </p:sp>
      <mc:AlternateContent xmlns:mc="http://schemas.openxmlformats.org/markup-compatibility/2006" xmlns:p14="http://schemas.microsoft.com/office/powerpoint/2010/main">
        <mc:Choice Requires="p14">
          <p:contentPart p14:bwMode="auto" r:id="rId5">
            <p14:nvContentPartPr>
              <p14:cNvPr id="26" name="Ink 25">
                <a:extLst>
                  <a:ext uri="{FF2B5EF4-FFF2-40B4-BE49-F238E27FC236}">
                    <a16:creationId xmlns:a16="http://schemas.microsoft.com/office/drawing/2014/main" id="{7DF85815-5788-8148-EFDF-27CF276A6643}"/>
                  </a:ext>
                </a:extLst>
              </p14:cNvPr>
              <p14:cNvContentPartPr/>
              <p14:nvPr/>
            </p14:nvContentPartPr>
            <p14:xfrm>
              <a:off x="6449690" y="2201292"/>
              <a:ext cx="2655360" cy="90720"/>
            </p14:xfrm>
          </p:contentPart>
        </mc:Choice>
        <mc:Fallback xmlns="">
          <p:pic>
            <p:nvPicPr>
              <p:cNvPr id="26" name="Ink 25">
                <a:extLst>
                  <a:ext uri="{FF2B5EF4-FFF2-40B4-BE49-F238E27FC236}">
                    <a16:creationId xmlns:a16="http://schemas.microsoft.com/office/drawing/2014/main" id="{7DF85815-5788-8148-EFDF-27CF276A6643}"/>
                  </a:ext>
                </a:extLst>
              </p:cNvPr>
              <p:cNvPicPr/>
              <p:nvPr/>
            </p:nvPicPr>
            <p:blipFill>
              <a:blip r:embed="rId6"/>
              <a:stretch>
                <a:fillRect/>
              </a:stretch>
            </p:blipFill>
            <p:spPr>
              <a:xfrm>
                <a:off x="6396050" y="2093652"/>
                <a:ext cx="2763000" cy="3063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8" name="Ink 27">
                <a:extLst>
                  <a:ext uri="{FF2B5EF4-FFF2-40B4-BE49-F238E27FC236}">
                    <a16:creationId xmlns:a16="http://schemas.microsoft.com/office/drawing/2014/main" id="{963A8A09-3606-38BA-8A2D-2146AA9DCD07}"/>
                  </a:ext>
                </a:extLst>
              </p14:cNvPr>
              <p14:cNvContentPartPr/>
              <p14:nvPr/>
            </p14:nvContentPartPr>
            <p14:xfrm>
              <a:off x="13263410" y="4326012"/>
              <a:ext cx="360" cy="360"/>
            </p14:xfrm>
          </p:contentPart>
        </mc:Choice>
        <mc:Fallback xmlns="">
          <p:pic>
            <p:nvPicPr>
              <p:cNvPr id="28" name="Ink 27">
                <a:extLst>
                  <a:ext uri="{FF2B5EF4-FFF2-40B4-BE49-F238E27FC236}">
                    <a16:creationId xmlns:a16="http://schemas.microsoft.com/office/drawing/2014/main" id="{963A8A09-3606-38BA-8A2D-2146AA9DCD07}"/>
                  </a:ext>
                </a:extLst>
              </p:cNvPr>
              <p:cNvPicPr/>
              <p:nvPr/>
            </p:nvPicPr>
            <p:blipFill>
              <a:blip r:embed="rId8"/>
              <a:stretch>
                <a:fillRect/>
              </a:stretch>
            </p:blipFill>
            <p:spPr>
              <a:xfrm>
                <a:off x="13209770" y="4218372"/>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9" name="Ink 28">
                <a:extLst>
                  <a:ext uri="{FF2B5EF4-FFF2-40B4-BE49-F238E27FC236}">
                    <a16:creationId xmlns:a16="http://schemas.microsoft.com/office/drawing/2014/main" id="{15045C11-F748-DF3E-6D52-620462F22586}"/>
                  </a:ext>
                </a:extLst>
              </p14:cNvPr>
              <p14:cNvContentPartPr/>
              <p14:nvPr/>
            </p14:nvContentPartPr>
            <p14:xfrm>
              <a:off x="-835990" y="5319252"/>
              <a:ext cx="360" cy="360"/>
            </p14:xfrm>
          </p:contentPart>
        </mc:Choice>
        <mc:Fallback xmlns="">
          <p:pic>
            <p:nvPicPr>
              <p:cNvPr id="29" name="Ink 28">
                <a:extLst>
                  <a:ext uri="{FF2B5EF4-FFF2-40B4-BE49-F238E27FC236}">
                    <a16:creationId xmlns:a16="http://schemas.microsoft.com/office/drawing/2014/main" id="{15045C11-F748-DF3E-6D52-620462F22586}"/>
                  </a:ext>
                </a:extLst>
              </p:cNvPr>
              <p:cNvPicPr/>
              <p:nvPr/>
            </p:nvPicPr>
            <p:blipFill>
              <a:blip r:embed="rId10"/>
              <a:stretch>
                <a:fillRect/>
              </a:stretch>
            </p:blipFill>
            <p:spPr>
              <a:xfrm>
                <a:off x="-889990" y="5211252"/>
                <a:ext cx="108000" cy="216000"/>
              </a:xfrm>
              <a:prstGeom prst="rect">
                <a:avLst/>
              </a:prstGeom>
            </p:spPr>
          </p:pic>
        </mc:Fallback>
      </mc:AlternateContent>
      <p:sp>
        <p:nvSpPr>
          <p:cNvPr id="2" name="Arrow: Right 1">
            <a:extLst>
              <a:ext uri="{FF2B5EF4-FFF2-40B4-BE49-F238E27FC236}">
                <a16:creationId xmlns:a16="http://schemas.microsoft.com/office/drawing/2014/main" id="{E62F739A-13A1-F054-94D8-781AEFD47625}"/>
              </a:ext>
            </a:extLst>
          </p:cNvPr>
          <p:cNvSpPr/>
          <p:nvPr/>
        </p:nvSpPr>
        <p:spPr>
          <a:xfrm flipH="1">
            <a:off x="10877902" y="2733368"/>
            <a:ext cx="1314098" cy="53831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a:t>
            </a:r>
          </a:p>
        </p:txBody>
      </p:sp>
      <p:sp>
        <p:nvSpPr>
          <p:cNvPr id="3" name="Arrow: Right 2">
            <a:extLst>
              <a:ext uri="{FF2B5EF4-FFF2-40B4-BE49-F238E27FC236}">
                <a16:creationId xmlns:a16="http://schemas.microsoft.com/office/drawing/2014/main" id="{F289C216-A120-4283-C610-E8C11883537B}"/>
              </a:ext>
            </a:extLst>
          </p:cNvPr>
          <p:cNvSpPr/>
          <p:nvPr/>
        </p:nvSpPr>
        <p:spPr>
          <a:xfrm flipH="1">
            <a:off x="10922150" y="4321279"/>
            <a:ext cx="1269490" cy="53831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a:t>
            </a:r>
          </a:p>
        </p:txBody>
      </p:sp>
      <p:sp>
        <p:nvSpPr>
          <p:cNvPr id="6" name="TextBox 5">
            <a:extLst>
              <a:ext uri="{FF2B5EF4-FFF2-40B4-BE49-F238E27FC236}">
                <a16:creationId xmlns:a16="http://schemas.microsoft.com/office/drawing/2014/main" id="{7AEB2AB7-AEF7-2227-F878-5E06BFA94E63}"/>
              </a:ext>
            </a:extLst>
          </p:cNvPr>
          <p:cNvSpPr txBox="1"/>
          <p:nvPr/>
        </p:nvSpPr>
        <p:spPr>
          <a:xfrm>
            <a:off x="11356258" y="3598606"/>
            <a:ext cx="403123" cy="523220"/>
          </a:xfrm>
          <a:prstGeom prst="rect">
            <a:avLst/>
          </a:prstGeom>
          <a:noFill/>
        </p:spPr>
        <p:txBody>
          <a:bodyPr wrap="square" rtlCol="0">
            <a:spAutoFit/>
          </a:bodyPr>
          <a:lstStyle/>
          <a:p>
            <a:pPr algn="l"/>
            <a:r>
              <a:rPr lang="en-US" sz="2800" b="1" dirty="0">
                <a:solidFill>
                  <a:srgbClr val="C00000"/>
                </a:solidFill>
                <a:latin typeface="Sofia Pro Medium" panose="020B0000000000000000" pitchFamily="34" charset="0"/>
              </a:rPr>
              <a:t>+</a:t>
            </a:r>
          </a:p>
        </p:txBody>
      </p:sp>
    </p:spTree>
    <p:extLst>
      <p:ext uri="{BB962C8B-B14F-4D97-AF65-F5344CB8AC3E}">
        <p14:creationId xmlns:p14="http://schemas.microsoft.com/office/powerpoint/2010/main" val="4269090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AB6C-F294-BCB2-8AA8-C32961435106}"/>
              </a:ext>
            </a:extLst>
          </p:cNvPr>
          <p:cNvSpPr>
            <a:spLocks noGrp="1"/>
          </p:cNvSpPr>
          <p:nvPr>
            <p:ph type="title"/>
          </p:nvPr>
        </p:nvSpPr>
        <p:spPr>
          <a:xfrm>
            <a:off x="420328" y="373625"/>
            <a:ext cx="7955281" cy="598238"/>
          </a:xfrm>
          <a:noFill/>
          <a:ln>
            <a:noFill/>
          </a:ln>
        </p:spPr>
        <p:style>
          <a:lnRef idx="0">
            <a:scrgbClr r="0" g="0" b="0"/>
          </a:lnRef>
          <a:fillRef idx="0">
            <a:scrgbClr r="0" g="0" b="0"/>
          </a:fillRef>
          <a:effectRef idx="0">
            <a:scrgbClr r="0" g="0" b="0"/>
          </a:effectRef>
          <a:fontRef idx="minor">
            <a:schemeClr val="dk1"/>
          </a:fontRef>
        </p:style>
        <p:txBody>
          <a:bodyPr anchor="ctr"/>
          <a:lstStyle/>
          <a:p>
            <a:br>
              <a:rPr lang="en-US" dirty="0"/>
            </a:br>
            <a:r>
              <a:rPr lang="en-US" sz="2400" dirty="0">
                <a:solidFill>
                  <a:schemeClr val="tx2">
                    <a:lumMod val="75000"/>
                  </a:schemeClr>
                </a:solidFill>
              </a:rPr>
              <a:t>Data Description - </a:t>
            </a:r>
            <a:r>
              <a:rPr lang="en-US" sz="2400" dirty="0">
                <a:solidFill>
                  <a:srgbClr val="A31515"/>
                </a:solidFill>
                <a:effectLst/>
                <a:latin typeface="Courier New" panose="02070309020205020404" pitchFamily="49" charset="0"/>
              </a:rPr>
              <a:t>TripAdvisor_Text_Reviews.csv</a:t>
            </a:r>
            <a:br>
              <a:rPr lang="en-US" b="0" dirty="0">
                <a:solidFill>
                  <a:srgbClr val="000000"/>
                </a:solidFill>
                <a:effectLst/>
                <a:latin typeface="Courier New" panose="02070309020205020404" pitchFamily="49" charset="0"/>
              </a:rPr>
            </a:br>
            <a:endParaRPr lang="en-US" dirty="0"/>
          </a:p>
        </p:txBody>
      </p:sp>
      <p:sp>
        <p:nvSpPr>
          <p:cNvPr id="3" name="Content Placeholder 2">
            <a:extLst>
              <a:ext uri="{FF2B5EF4-FFF2-40B4-BE49-F238E27FC236}">
                <a16:creationId xmlns:a16="http://schemas.microsoft.com/office/drawing/2014/main" id="{5AB3ECFD-1AF6-65E1-DB37-E6189B814C7E}"/>
              </a:ext>
            </a:extLst>
          </p:cNvPr>
          <p:cNvSpPr>
            <a:spLocks noGrp="1"/>
          </p:cNvSpPr>
          <p:nvPr>
            <p:ph idx="1"/>
          </p:nvPr>
        </p:nvSpPr>
        <p:spPr>
          <a:xfrm>
            <a:off x="420328" y="1366684"/>
            <a:ext cx="11771672" cy="4594845"/>
          </a:xfrm>
        </p:spPr>
        <p:txBody>
          <a:bodyPr/>
          <a:lstStyle/>
          <a:p>
            <a:endParaRPr lang="en-US" b="0" i="0" dirty="0">
              <a:solidFill>
                <a:srgbClr val="212121"/>
              </a:solidFill>
              <a:effectLst/>
              <a:latin typeface="Courier New" panose="02070309020205020404" pitchFamily="49" charset="0"/>
            </a:endParaRPr>
          </a:p>
          <a:p>
            <a:r>
              <a:rPr lang="en-US" i="0" dirty="0">
                <a:solidFill>
                  <a:srgbClr val="212121"/>
                </a:solidFill>
                <a:effectLst/>
                <a:latin typeface="Courier New" panose="02070309020205020404" pitchFamily="49" charset="0"/>
              </a:rPr>
              <a:t>Data has 82386 rows and 6 Columns</a:t>
            </a:r>
          </a:p>
          <a:p>
            <a:endParaRPr lang="en-US" i="0" dirty="0">
              <a:solidFill>
                <a:srgbClr val="212121"/>
              </a:solidFill>
              <a:effectLst/>
              <a:latin typeface="Courier New" panose="02070309020205020404" pitchFamily="49" charset="0"/>
            </a:endParaRPr>
          </a:p>
          <a:p>
            <a:r>
              <a:rPr lang="en-US" sz="1400" dirty="0">
                <a:solidFill>
                  <a:schemeClr val="tx2"/>
                </a:solidFill>
              </a:rPr>
              <a:t>#   Column         	Non-Null Count  </a:t>
            </a:r>
            <a:r>
              <a:rPr lang="en-US" sz="1400" dirty="0" err="1">
                <a:solidFill>
                  <a:schemeClr val="tx2"/>
                </a:solidFill>
              </a:rPr>
              <a:t>Dtype</a:t>
            </a:r>
            <a:r>
              <a:rPr lang="en-US" sz="1400" dirty="0">
                <a:solidFill>
                  <a:schemeClr val="tx2"/>
                </a:solidFill>
              </a:rPr>
              <a:t> </a:t>
            </a:r>
          </a:p>
          <a:p>
            <a:r>
              <a:rPr lang="en-US" sz="1400" dirty="0">
                <a:solidFill>
                  <a:schemeClr val="tx2"/>
                </a:solidFill>
              </a:rPr>
              <a:t>0   </a:t>
            </a:r>
            <a:r>
              <a:rPr lang="en-US" sz="1400" dirty="0" err="1">
                <a:solidFill>
                  <a:schemeClr val="tx2"/>
                </a:solidFill>
              </a:rPr>
              <a:t>User_Name</a:t>
            </a:r>
            <a:r>
              <a:rPr lang="en-US" sz="1400" dirty="0">
                <a:solidFill>
                  <a:schemeClr val="tx2"/>
                </a:solidFill>
              </a:rPr>
              <a:t>      	82386 non-null  object</a:t>
            </a:r>
          </a:p>
          <a:p>
            <a:r>
              <a:rPr lang="en-US" sz="1400" dirty="0">
                <a:solidFill>
                  <a:schemeClr val="tx2"/>
                </a:solidFill>
              </a:rPr>
              <a:t> 1   Contributions  	82184 non-null  object</a:t>
            </a:r>
          </a:p>
          <a:p>
            <a:r>
              <a:rPr lang="en-US" sz="1400" dirty="0">
                <a:solidFill>
                  <a:schemeClr val="tx2"/>
                </a:solidFill>
              </a:rPr>
              <a:t> 2   Title          	82386 non-null  object</a:t>
            </a:r>
          </a:p>
          <a:p>
            <a:r>
              <a:rPr lang="en-US" sz="1400" dirty="0">
                <a:solidFill>
                  <a:schemeClr val="tx2"/>
                </a:solidFill>
              </a:rPr>
              <a:t> 3   Review         	82386 non-null  object</a:t>
            </a:r>
          </a:p>
          <a:p>
            <a:r>
              <a:rPr lang="en-US" sz="1400" dirty="0">
                <a:solidFill>
                  <a:schemeClr val="tx2"/>
                </a:solidFill>
              </a:rPr>
              <a:t> 4   </a:t>
            </a:r>
            <a:r>
              <a:rPr lang="en-US" sz="1400" dirty="0" err="1">
                <a:solidFill>
                  <a:schemeClr val="tx2"/>
                </a:solidFill>
              </a:rPr>
              <a:t>Date_of_Stay</a:t>
            </a:r>
            <a:r>
              <a:rPr lang="en-US" sz="1400" dirty="0">
                <a:solidFill>
                  <a:schemeClr val="tx2"/>
                </a:solidFill>
              </a:rPr>
              <a:t>   	82247 non-null  object</a:t>
            </a:r>
          </a:p>
          <a:p>
            <a:r>
              <a:rPr lang="en-US" sz="1400" dirty="0">
                <a:solidFill>
                  <a:schemeClr val="tx2"/>
                </a:solidFill>
              </a:rPr>
              <a:t> 5   Heading        	82386 non-null  object</a:t>
            </a:r>
          </a:p>
        </p:txBody>
      </p:sp>
      <p:sp>
        <p:nvSpPr>
          <p:cNvPr id="4" name="Slide Number Placeholder 3">
            <a:extLst>
              <a:ext uri="{FF2B5EF4-FFF2-40B4-BE49-F238E27FC236}">
                <a16:creationId xmlns:a16="http://schemas.microsoft.com/office/drawing/2014/main" id="{86BCA148-0A98-A3B6-2AB3-DB1CFB841A91}"/>
              </a:ext>
            </a:extLst>
          </p:cNvPr>
          <p:cNvSpPr>
            <a:spLocks noGrp="1"/>
          </p:cNvSpPr>
          <p:nvPr>
            <p:ph type="sldNum" sz="quarter" idx="12"/>
          </p:nvPr>
        </p:nvSpPr>
        <p:spPr/>
        <p:txBody>
          <a:bodyPr/>
          <a:lstStyle/>
          <a:p>
            <a:fld id="{FB12CDF8-32CE-4E9C-B71D-397F5A61EE24}" type="slidenum">
              <a:rPr lang="en-US" smtClean="0"/>
              <a:t>6</a:t>
            </a:fld>
            <a:endParaRPr lang="en-US"/>
          </a:p>
        </p:txBody>
      </p:sp>
      <p:pic>
        <p:nvPicPr>
          <p:cNvPr id="6" name="Content Placeholder 6">
            <a:extLst>
              <a:ext uri="{FF2B5EF4-FFF2-40B4-BE49-F238E27FC236}">
                <a16:creationId xmlns:a16="http://schemas.microsoft.com/office/drawing/2014/main" id="{9BC696D0-6147-3142-0AD8-3B0629504D45}"/>
              </a:ext>
            </a:extLst>
          </p:cNvPr>
          <p:cNvPicPr>
            <a:picLocks noChangeAspect="1"/>
          </p:cNvPicPr>
          <p:nvPr/>
        </p:nvPicPr>
        <p:blipFill>
          <a:blip r:embed="rId2"/>
          <a:stretch/>
        </p:blipFill>
        <p:spPr>
          <a:xfrm>
            <a:off x="4817220" y="2897693"/>
            <a:ext cx="4099163" cy="2736190"/>
          </a:xfrm>
          <a:prstGeom prst="rect">
            <a:avLst/>
          </a:prstGeom>
          <a:noFill/>
        </p:spPr>
      </p:pic>
      <p:sp>
        <p:nvSpPr>
          <p:cNvPr id="7" name="TextBox 6">
            <a:extLst>
              <a:ext uri="{FF2B5EF4-FFF2-40B4-BE49-F238E27FC236}">
                <a16:creationId xmlns:a16="http://schemas.microsoft.com/office/drawing/2014/main" id="{2B86F340-82DD-B84A-9862-4E5DB42139B3}"/>
              </a:ext>
            </a:extLst>
          </p:cNvPr>
          <p:cNvSpPr txBox="1"/>
          <p:nvPr/>
        </p:nvSpPr>
        <p:spPr>
          <a:xfrm>
            <a:off x="5673208" y="2369575"/>
            <a:ext cx="2359742" cy="400110"/>
          </a:xfrm>
          <a:prstGeom prst="rect">
            <a:avLst/>
          </a:prstGeom>
          <a:noFill/>
        </p:spPr>
        <p:txBody>
          <a:bodyPr wrap="square" rtlCol="0">
            <a:spAutoFit/>
          </a:bodyPr>
          <a:lstStyle/>
          <a:p>
            <a:pPr algn="l"/>
            <a:r>
              <a:rPr lang="en-US" sz="2000" b="1" dirty="0">
                <a:latin typeface="Courier New" panose="02070309020205020404" pitchFamily="49" charset="0"/>
                <a:cs typeface="Courier New" panose="02070309020205020404" pitchFamily="49" charset="0"/>
              </a:rPr>
              <a:t>Null Values</a:t>
            </a:r>
          </a:p>
        </p:txBody>
      </p:sp>
      <p:graphicFrame>
        <p:nvGraphicFramePr>
          <p:cNvPr id="8" name="Table 7">
            <a:extLst>
              <a:ext uri="{FF2B5EF4-FFF2-40B4-BE49-F238E27FC236}">
                <a16:creationId xmlns:a16="http://schemas.microsoft.com/office/drawing/2014/main" id="{6CFFB766-FCA3-F4DB-E665-EBA91E89406C}"/>
              </a:ext>
            </a:extLst>
          </p:cNvPr>
          <p:cNvGraphicFramePr>
            <a:graphicFrameLocks noGrp="1"/>
          </p:cNvGraphicFramePr>
          <p:nvPr>
            <p:extLst>
              <p:ext uri="{D42A27DB-BD31-4B8C-83A1-F6EECF244321}">
                <p14:modId xmlns:p14="http://schemas.microsoft.com/office/powerpoint/2010/main" val="4218495955"/>
              </p:ext>
            </p:extLst>
          </p:nvPr>
        </p:nvGraphicFramePr>
        <p:xfrm>
          <a:off x="9429132" y="2890382"/>
          <a:ext cx="2753035" cy="2733668"/>
        </p:xfrm>
        <a:graphic>
          <a:graphicData uri="http://schemas.openxmlformats.org/drawingml/2006/table">
            <a:tbl>
              <a:tblPr firstRow="1" bandRow="1">
                <a:tableStyleId>{5C22544A-7EE6-4342-B048-85BDC9FD1C3A}</a:tableStyleId>
              </a:tblPr>
              <a:tblGrid>
                <a:gridCol w="1989543">
                  <a:extLst>
                    <a:ext uri="{9D8B030D-6E8A-4147-A177-3AD203B41FA5}">
                      <a16:colId xmlns:a16="http://schemas.microsoft.com/office/drawing/2014/main" val="1306515885"/>
                    </a:ext>
                  </a:extLst>
                </a:gridCol>
                <a:gridCol w="763492">
                  <a:extLst>
                    <a:ext uri="{9D8B030D-6E8A-4147-A177-3AD203B41FA5}">
                      <a16:colId xmlns:a16="http://schemas.microsoft.com/office/drawing/2014/main" val="3450252150"/>
                    </a:ext>
                  </a:extLst>
                </a:gridCol>
              </a:tblGrid>
              <a:tr h="685796">
                <a:tc>
                  <a:txBody>
                    <a:bodyPr/>
                    <a:lstStyle/>
                    <a:p>
                      <a:pPr algn="l" fontAlgn="ctr">
                        <a:spcBef>
                          <a:spcPts val="0"/>
                        </a:spcBef>
                        <a:spcAft>
                          <a:spcPts val="0"/>
                        </a:spcAft>
                      </a:pPr>
                      <a:endParaRPr lang="en-US" sz="1200" b="1" u="none" strike="noStrike" dirty="0">
                        <a:effectLst/>
                      </a:endParaRPr>
                    </a:p>
                    <a:p>
                      <a:pPr algn="l" fontAlgn="ctr">
                        <a:spcBef>
                          <a:spcPts val="0"/>
                        </a:spcBef>
                        <a:spcAft>
                          <a:spcPts val="0"/>
                        </a:spcAft>
                      </a:pPr>
                      <a:r>
                        <a:rPr lang="en-US" sz="1200" b="1" u="none" strike="noStrike" dirty="0">
                          <a:effectLst/>
                        </a:rPr>
                        <a:t>Columns</a:t>
                      </a:r>
                      <a:endParaRPr lang="en-US" sz="1200" b="0" i="0" u="none" strike="noStrike" dirty="0">
                        <a:effectLst/>
                        <a:latin typeface="Arial" panose="020B0604020202020204" pitchFamily="34" charset="0"/>
                      </a:endParaRPr>
                    </a:p>
                  </a:txBody>
                  <a:tcPr marL="125482" marR="125482" marT="62742" marB="62742" anchor="ctr"/>
                </a:tc>
                <a:tc>
                  <a:txBody>
                    <a:bodyPr/>
                    <a:lstStyle/>
                    <a:p>
                      <a:pPr algn="l" fontAlgn="t">
                        <a:spcBef>
                          <a:spcPts val="0"/>
                        </a:spcBef>
                        <a:spcAft>
                          <a:spcPts val="0"/>
                        </a:spcAft>
                      </a:pPr>
                      <a:r>
                        <a:rPr lang="en-US" sz="1200" b="0" u="none" strike="noStrike" dirty="0">
                          <a:effectLst/>
                        </a:rPr>
                        <a:t> </a:t>
                      </a:r>
                    </a:p>
                    <a:p>
                      <a:pPr algn="l" fontAlgn="t">
                        <a:spcBef>
                          <a:spcPts val="0"/>
                        </a:spcBef>
                        <a:spcAft>
                          <a:spcPts val="0"/>
                        </a:spcAft>
                      </a:pPr>
                      <a:r>
                        <a:rPr lang="en-US" sz="1200" b="1" u="none" strike="noStrike" dirty="0">
                          <a:effectLst/>
                        </a:rPr>
                        <a:t>Null values</a:t>
                      </a:r>
                      <a:endParaRPr lang="en-US" sz="1200" b="0" i="0" u="none" strike="noStrike" dirty="0">
                        <a:effectLst/>
                        <a:latin typeface="Arial" panose="020B0604020202020204" pitchFamily="34" charset="0"/>
                      </a:endParaRPr>
                    </a:p>
                  </a:txBody>
                  <a:tcPr marL="125482" marR="125482" marT="62742" marB="62742"/>
                </a:tc>
                <a:extLst>
                  <a:ext uri="{0D108BD9-81ED-4DB2-BD59-A6C34878D82A}">
                    <a16:rowId xmlns:a16="http://schemas.microsoft.com/office/drawing/2014/main" val="2612861499"/>
                  </a:ext>
                </a:extLst>
              </a:tr>
              <a:tr h="341312">
                <a:tc>
                  <a:txBody>
                    <a:bodyPr/>
                    <a:lstStyle/>
                    <a:p>
                      <a:pPr algn="l" fontAlgn="ctr">
                        <a:spcBef>
                          <a:spcPts val="0"/>
                        </a:spcBef>
                        <a:spcAft>
                          <a:spcPts val="0"/>
                        </a:spcAft>
                      </a:pPr>
                      <a:r>
                        <a:rPr lang="en-US" sz="1200" b="1" u="none" strike="noStrike" dirty="0">
                          <a:effectLst/>
                        </a:rPr>
                        <a:t>Contributions</a:t>
                      </a:r>
                      <a:endParaRPr lang="en-US" sz="1200" b="0" i="0" u="none" strike="noStrike" dirty="0">
                        <a:effectLst/>
                        <a:latin typeface="Arial" panose="020B0604020202020204" pitchFamily="34" charset="0"/>
                      </a:endParaRPr>
                    </a:p>
                  </a:txBody>
                  <a:tcPr marL="125482" marR="125482" marT="62742" marB="62742" anchor="ctr"/>
                </a:tc>
                <a:tc>
                  <a:txBody>
                    <a:bodyPr/>
                    <a:lstStyle/>
                    <a:p>
                      <a:pPr algn="r" fontAlgn="ctr">
                        <a:spcBef>
                          <a:spcPts val="0"/>
                        </a:spcBef>
                        <a:spcAft>
                          <a:spcPts val="0"/>
                        </a:spcAft>
                      </a:pPr>
                      <a:r>
                        <a:rPr lang="en-US" sz="1200" b="0" u="none" strike="noStrike" dirty="0">
                          <a:effectLst/>
                        </a:rPr>
                        <a:t>202</a:t>
                      </a:r>
                      <a:endParaRPr lang="en-US" sz="1200" b="0" i="0" u="none" strike="noStrike" dirty="0">
                        <a:effectLst/>
                        <a:latin typeface="Arial" panose="020B0604020202020204" pitchFamily="34" charset="0"/>
                      </a:endParaRPr>
                    </a:p>
                  </a:txBody>
                  <a:tcPr marL="125482" marR="125482" marT="62742" marB="62742" anchor="ctr"/>
                </a:tc>
                <a:extLst>
                  <a:ext uri="{0D108BD9-81ED-4DB2-BD59-A6C34878D82A}">
                    <a16:rowId xmlns:a16="http://schemas.microsoft.com/office/drawing/2014/main" val="3780044343"/>
                  </a:ext>
                </a:extLst>
              </a:tr>
              <a:tr h="341312">
                <a:tc>
                  <a:txBody>
                    <a:bodyPr/>
                    <a:lstStyle/>
                    <a:p>
                      <a:pPr algn="l" fontAlgn="ctr">
                        <a:spcBef>
                          <a:spcPts val="0"/>
                        </a:spcBef>
                        <a:spcAft>
                          <a:spcPts val="0"/>
                        </a:spcAft>
                      </a:pPr>
                      <a:r>
                        <a:rPr lang="en-US" sz="1200" b="1" u="none" strike="noStrike" dirty="0" err="1">
                          <a:effectLst/>
                        </a:rPr>
                        <a:t>Date_of_Stay</a:t>
                      </a:r>
                      <a:endParaRPr lang="en-US" sz="1200" b="0" i="0" u="none" strike="noStrike" dirty="0">
                        <a:effectLst/>
                        <a:latin typeface="Arial" panose="020B0604020202020204" pitchFamily="34" charset="0"/>
                      </a:endParaRPr>
                    </a:p>
                  </a:txBody>
                  <a:tcPr marL="125482" marR="125482" marT="62742" marB="62742" anchor="ctr"/>
                </a:tc>
                <a:tc>
                  <a:txBody>
                    <a:bodyPr/>
                    <a:lstStyle/>
                    <a:p>
                      <a:pPr algn="r" fontAlgn="ctr">
                        <a:spcBef>
                          <a:spcPts val="0"/>
                        </a:spcBef>
                        <a:spcAft>
                          <a:spcPts val="0"/>
                        </a:spcAft>
                      </a:pPr>
                      <a:r>
                        <a:rPr lang="en-US" sz="1200" b="0" u="none" strike="noStrike" dirty="0">
                          <a:effectLst/>
                        </a:rPr>
                        <a:t>139</a:t>
                      </a:r>
                      <a:endParaRPr lang="en-US" sz="1200" b="0" i="0" u="none" strike="noStrike" dirty="0">
                        <a:effectLst/>
                        <a:latin typeface="Arial" panose="020B0604020202020204" pitchFamily="34" charset="0"/>
                      </a:endParaRPr>
                    </a:p>
                  </a:txBody>
                  <a:tcPr marL="125482" marR="125482" marT="62742" marB="62742" anchor="ctr"/>
                </a:tc>
                <a:extLst>
                  <a:ext uri="{0D108BD9-81ED-4DB2-BD59-A6C34878D82A}">
                    <a16:rowId xmlns:a16="http://schemas.microsoft.com/office/drawing/2014/main" val="896860646"/>
                  </a:ext>
                </a:extLst>
              </a:tr>
              <a:tr h="341312">
                <a:tc>
                  <a:txBody>
                    <a:bodyPr/>
                    <a:lstStyle/>
                    <a:p>
                      <a:pPr algn="l" fontAlgn="ctr">
                        <a:spcBef>
                          <a:spcPts val="0"/>
                        </a:spcBef>
                        <a:spcAft>
                          <a:spcPts val="0"/>
                        </a:spcAft>
                      </a:pPr>
                      <a:r>
                        <a:rPr lang="en-US" sz="1200" b="1" u="none" strike="noStrike" dirty="0" err="1">
                          <a:effectLst/>
                        </a:rPr>
                        <a:t>User_Name</a:t>
                      </a:r>
                      <a:endParaRPr lang="en-US" sz="1200" b="0" i="0" u="none" strike="noStrike" dirty="0">
                        <a:effectLst/>
                        <a:latin typeface="Arial" panose="020B0604020202020204" pitchFamily="34" charset="0"/>
                      </a:endParaRPr>
                    </a:p>
                  </a:txBody>
                  <a:tcPr marL="125482" marR="125482" marT="62742" marB="62742" anchor="ctr"/>
                </a:tc>
                <a:tc>
                  <a:txBody>
                    <a:bodyPr/>
                    <a:lstStyle/>
                    <a:p>
                      <a:pPr algn="r" fontAlgn="ctr">
                        <a:spcBef>
                          <a:spcPts val="0"/>
                        </a:spcBef>
                        <a:spcAft>
                          <a:spcPts val="0"/>
                        </a:spcAft>
                      </a:pPr>
                      <a:r>
                        <a:rPr lang="en-US" sz="1200" b="0" u="none" strike="noStrike" dirty="0">
                          <a:effectLst/>
                        </a:rPr>
                        <a:t>0</a:t>
                      </a:r>
                      <a:endParaRPr lang="en-US" sz="1200" b="0" i="0" u="none" strike="noStrike" dirty="0">
                        <a:effectLst/>
                        <a:latin typeface="Arial" panose="020B0604020202020204" pitchFamily="34" charset="0"/>
                      </a:endParaRPr>
                    </a:p>
                  </a:txBody>
                  <a:tcPr marL="125482" marR="125482" marT="62742" marB="62742" anchor="ctr"/>
                </a:tc>
                <a:extLst>
                  <a:ext uri="{0D108BD9-81ED-4DB2-BD59-A6C34878D82A}">
                    <a16:rowId xmlns:a16="http://schemas.microsoft.com/office/drawing/2014/main" val="2628535097"/>
                  </a:ext>
                </a:extLst>
              </a:tr>
              <a:tr h="341312">
                <a:tc>
                  <a:txBody>
                    <a:bodyPr/>
                    <a:lstStyle/>
                    <a:p>
                      <a:pPr algn="l" fontAlgn="ctr">
                        <a:spcBef>
                          <a:spcPts val="0"/>
                        </a:spcBef>
                        <a:spcAft>
                          <a:spcPts val="0"/>
                        </a:spcAft>
                      </a:pPr>
                      <a:r>
                        <a:rPr lang="en-US" sz="1200" b="1" u="none" strike="noStrike" dirty="0">
                          <a:effectLst/>
                        </a:rPr>
                        <a:t>Title</a:t>
                      </a:r>
                      <a:endParaRPr lang="en-US" sz="1200" b="0" i="0" u="none" strike="noStrike" dirty="0">
                        <a:effectLst/>
                        <a:latin typeface="Arial" panose="020B0604020202020204" pitchFamily="34" charset="0"/>
                      </a:endParaRPr>
                    </a:p>
                  </a:txBody>
                  <a:tcPr marL="125482" marR="125482" marT="62742" marB="62742" anchor="ctr"/>
                </a:tc>
                <a:tc>
                  <a:txBody>
                    <a:bodyPr/>
                    <a:lstStyle/>
                    <a:p>
                      <a:pPr algn="r" fontAlgn="ctr">
                        <a:spcBef>
                          <a:spcPts val="0"/>
                        </a:spcBef>
                        <a:spcAft>
                          <a:spcPts val="0"/>
                        </a:spcAft>
                      </a:pPr>
                      <a:r>
                        <a:rPr lang="en-US" sz="1200" b="0" u="none" strike="noStrike" dirty="0">
                          <a:effectLst/>
                        </a:rPr>
                        <a:t>0</a:t>
                      </a:r>
                      <a:endParaRPr lang="en-US" sz="1200" b="0" i="0" u="none" strike="noStrike" dirty="0">
                        <a:effectLst/>
                        <a:latin typeface="Arial" panose="020B0604020202020204" pitchFamily="34" charset="0"/>
                      </a:endParaRPr>
                    </a:p>
                  </a:txBody>
                  <a:tcPr marL="125482" marR="125482" marT="62742" marB="62742" anchor="ctr"/>
                </a:tc>
                <a:extLst>
                  <a:ext uri="{0D108BD9-81ED-4DB2-BD59-A6C34878D82A}">
                    <a16:rowId xmlns:a16="http://schemas.microsoft.com/office/drawing/2014/main" val="2360893086"/>
                  </a:ext>
                </a:extLst>
              </a:tr>
              <a:tr h="341312">
                <a:tc>
                  <a:txBody>
                    <a:bodyPr/>
                    <a:lstStyle/>
                    <a:p>
                      <a:pPr algn="l" fontAlgn="ctr">
                        <a:spcBef>
                          <a:spcPts val="0"/>
                        </a:spcBef>
                        <a:spcAft>
                          <a:spcPts val="0"/>
                        </a:spcAft>
                      </a:pPr>
                      <a:r>
                        <a:rPr lang="en-US" sz="1200" b="1" u="none" strike="noStrike" dirty="0">
                          <a:effectLst/>
                        </a:rPr>
                        <a:t>Review</a:t>
                      </a:r>
                      <a:endParaRPr lang="en-US" sz="1200" b="0" i="0" u="none" strike="noStrike" dirty="0">
                        <a:effectLst/>
                        <a:latin typeface="Arial" panose="020B0604020202020204" pitchFamily="34" charset="0"/>
                      </a:endParaRPr>
                    </a:p>
                  </a:txBody>
                  <a:tcPr marL="125482" marR="125482" marT="62742" marB="62742" anchor="ctr"/>
                </a:tc>
                <a:tc>
                  <a:txBody>
                    <a:bodyPr/>
                    <a:lstStyle/>
                    <a:p>
                      <a:pPr algn="r" fontAlgn="ctr">
                        <a:spcBef>
                          <a:spcPts val="0"/>
                        </a:spcBef>
                        <a:spcAft>
                          <a:spcPts val="0"/>
                        </a:spcAft>
                      </a:pPr>
                      <a:r>
                        <a:rPr lang="en-US" sz="1200" b="0" u="none" strike="noStrike" dirty="0">
                          <a:effectLst/>
                        </a:rPr>
                        <a:t>0</a:t>
                      </a:r>
                      <a:endParaRPr lang="en-US" sz="1200" b="0" i="0" u="none" strike="noStrike" dirty="0">
                        <a:effectLst/>
                        <a:latin typeface="Arial" panose="020B0604020202020204" pitchFamily="34" charset="0"/>
                      </a:endParaRPr>
                    </a:p>
                  </a:txBody>
                  <a:tcPr marL="125482" marR="125482" marT="62742" marB="62742" anchor="ctr"/>
                </a:tc>
                <a:extLst>
                  <a:ext uri="{0D108BD9-81ED-4DB2-BD59-A6C34878D82A}">
                    <a16:rowId xmlns:a16="http://schemas.microsoft.com/office/drawing/2014/main" val="2607094918"/>
                  </a:ext>
                </a:extLst>
              </a:tr>
              <a:tr h="341312">
                <a:tc>
                  <a:txBody>
                    <a:bodyPr/>
                    <a:lstStyle/>
                    <a:p>
                      <a:pPr algn="l" fontAlgn="ctr">
                        <a:spcBef>
                          <a:spcPts val="0"/>
                        </a:spcBef>
                        <a:spcAft>
                          <a:spcPts val="0"/>
                        </a:spcAft>
                      </a:pPr>
                      <a:r>
                        <a:rPr lang="en-US" sz="1200" b="1" u="none" strike="noStrike" dirty="0">
                          <a:effectLst/>
                        </a:rPr>
                        <a:t>Heading</a:t>
                      </a:r>
                      <a:endParaRPr lang="en-US" sz="1200" b="0" i="0" u="none" strike="noStrike" dirty="0">
                        <a:effectLst/>
                        <a:latin typeface="Arial" panose="020B0604020202020204" pitchFamily="34" charset="0"/>
                      </a:endParaRPr>
                    </a:p>
                  </a:txBody>
                  <a:tcPr marL="125482" marR="125482" marT="62742" marB="62742" anchor="ctr"/>
                </a:tc>
                <a:tc>
                  <a:txBody>
                    <a:bodyPr/>
                    <a:lstStyle/>
                    <a:p>
                      <a:pPr algn="r" fontAlgn="ctr">
                        <a:spcBef>
                          <a:spcPts val="0"/>
                        </a:spcBef>
                        <a:spcAft>
                          <a:spcPts val="0"/>
                        </a:spcAft>
                      </a:pPr>
                      <a:r>
                        <a:rPr lang="en-US" sz="1200" b="0" u="none" strike="noStrike" dirty="0">
                          <a:effectLst/>
                        </a:rPr>
                        <a:t>0</a:t>
                      </a:r>
                      <a:endParaRPr lang="en-US" sz="1200" b="0" i="0" u="none" strike="noStrike" dirty="0">
                        <a:effectLst/>
                        <a:latin typeface="Arial" panose="020B0604020202020204" pitchFamily="34" charset="0"/>
                      </a:endParaRPr>
                    </a:p>
                  </a:txBody>
                  <a:tcPr marL="125482" marR="125482" marT="62742" marB="62742" anchor="ctr"/>
                </a:tc>
                <a:extLst>
                  <a:ext uri="{0D108BD9-81ED-4DB2-BD59-A6C34878D82A}">
                    <a16:rowId xmlns:a16="http://schemas.microsoft.com/office/drawing/2014/main" val="1425751184"/>
                  </a:ext>
                </a:extLst>
              </a:tr>
            </a:tbl>
          </a:graphicData>
        </a:graphic>
      </p:graphicFrame>
    </p:spTree>
    <p:extLst>
      <p:ext uri="{BB962C8B-B14F-4D97-AF65-F5344CB8AC3E}">
        <p14:creationId xmlns:p14="http://schemas.microsoft.com/office/powerpoint/2010/main" val="641833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66D45-8B01-6448-8B85-0007AF6F57AC}"/>
              </a:ext>
            </a:extLst>
          </p:cNvPr>
          <p:cNvSpPr>
            <a:spLocks noGrp="1"/>
          </p:cNvSpPr>
          <p:nvPr>
            <p:ph type="title"/>
          </p:nvPr>
        </p:nvSpPr>
        <p:spPr>
          <a:xfrm>
            <a:off x="471947" y="511278"/>
            <a:ext cx="6695768" cy="474393"/>
          </a:xfrm>
          <a:noFill/>
          <a:ln>
            <a:noFill/>
          </a:ln>
        </p:spPr>
        <p:style>
          <a:lnRef idx="0">
            <a:scrgbClr r="0" g="0" b="0"/>
          </a:lnRef>
          <a:fillRef idx="0">
            <a:scrgbClr r="0" g="0" b="0"/>
          </a:fillRef>
          <a:effectRef idx="0">
            <a:scrgbClr r="0" g="0" b="0"/>
          </a:effectRef>
          <a:fontRef idx="minor">
            <a:schemeClr val="dk1"/>
          </a:fontRef>
        </p:style>
        <p:txBody>
          <a:bodyPr wrap="square" anchor="b">
            <a:normAutofit/>
          </a:bodyPr>
          <a:lstStyle/>
          <a:p>
            <a:r>
              <a:rPr lang="en-US" sz="2800" dirty="0">
                <a:solidFill>
                  <a:schemeClr val="tx2"/>
                </a:solidFill>
              </a:rPr>
              <a:t>Overall Reviews Sentiment - Positive</a:t>
            </a:r>
          </a:p>
        </p:txBody>
      </p:sp>
      <p:sp>
        <p:nvSpPr>
          <p:cNvPr id="4" name="Slide Number Placeholder 3">
            <a:extLst>
              <a:ext uri="{FF2B5EF4-FFF2-40B4-BE49-F238E27FC236}">
                <a16:creationId xmlns:a16="http://schemas.microsoft.com/office/drawing/2014/main" id="{03ACDD04-64B8-D645-FBC6-6788104C87DF}"/>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7</a:t>
            </a:fld>
            <a:endParaRPr lang="en-US" dirty="0"/>
          </a:p>
        </p:txBody>
      </p:sp>
      <p:sp>
        <p:nvSpPr>
          <p:cNvPr id="5" name="TextBox 4">
            <a:extLst>
              <a:ext uri="{FF2B5EF4-FFF2-40B4-BE49-F238E27FC236}">
                <a16:creationId xmlns:a16="http://schemas.microsoft.com/office/drawing/2014/main" id="{C5B408DB-A8FC-8B54-9305-2A8DF98F8F8C}"/>
              </a:ext>
            </a:extLst>
          </p:cNvPr>
          <p:cNvSpPr txBox="1"/>
          <p:nvPr/>
        </p:nvSpPr>
        <p:spPr>
          <a:xfrm>
            <a:off x="8711381" y="1041895"/>
            <a:ext cx="3460955" cy="4446730"/>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wrap="square" rtlCol="0" anchor="ctr">
            <a:spAutoFit/>
          </a:bodyPr>
          <a:lstStyle/>
          <a:p>
            <a:pPr algn="l">
              <a:lnSpc>
                <a:spcPct val="200000"/>
              </a:lnSpc>
            </a:pPr>
            <a:r>
              <a:rPr lang="en-US" dirty="0">
                <a:solidFill>
                  <a:schemeClr val="tx2"/>
                </a:solidFill>
                <a:latin typeface="Sofia Pro Medium" panose="020B0000000000000000" pitchFamily="34" charset="0"/>
              </a:rPr>
              <a:t>Users have used positive and affirmative words with high frequency words Room, Hotel in their reviews like Helpful, Nice, Stay, Comfortable, great, Staff, excellent, nice, amazing, friendly, service, Location, NYC, good, view, close to Times square etc.</a:t>
            </a:r>
          </a:p>
        </p:txBody>
      </p:sp>
      <p:pic>
        <p:nvPicPr>
          <p:cNvPr id="1026" name="Picture 2">
            <a:extLst>
              <a:ext uri="{FF2B5EF4-FFF2-40B4-BE49-F238E27FC236}">
                <a16:creationId xmlns:a16="http://schemas.microsoft.com/office/drawing/2014/main" id="{B407773D-2A32-02F4-F283-8B3CC8FFDB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098" y="1732673"/>
            <a:ext cx="7562850" cy="3876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2792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E762C-6A1F-E40E-9067-B57EC5F8325E}"/>
              </a:ext>
            </a:extLst>
          </p:cNvPr>
          <p:cNvSpPr>
            <a:spLocks noGrp="1"/>
          </p:cNvSpPr>
          <p:nvPr>
            <p:ph type="title"/>
          </p:nvPr>
        </p:nvSpPr>
        <p:spPr>
          <a:xfrm>
            <a:off x="420332" y="314635"/>
            <a:ext cx="7907592" cy="521103"/>
          </a:xfrm>
          <a:noFill/>
          <a:ln>
            <a:noFill/>
          </a:ln>
        </p:spPr>
        <p:style>
          <a:lnRef idx="0">
            <a:scrgbClr r="0" g="0" b="0"/>
          </a:lnRef>
          <a:fillRef idx="0">
            <a:scrgbClr r="0" g="0" b="0"/>
          </a:fillRef>
          <a:effectRef idx="0">
            <a:scrgbClr r="0" g="0" b="0"/>
          </a:effectRef>
          <a:fontRef idx="minor">
            <a:schemeClr val="dk1"/>
          </a:fontRef>
        </p:style>
        <p:txBody>
          <a:bodyPr wrap="square" anchor="b">
            <a:normAutofit/>
          </a:bodyPr>
          <a:lstStyle/>
          <a:p>
            <a:r>
              <a:rPr lang="en-US" sz="2800" dirty="0">
                <a:solidFill>
                  <a:schemeClr val="tx2"/>
                </a:solidFill>
              </a:rPr>
              <a:t>Label the data using Helpfulness of the review</a:t>
            </a:r>
          </a:p>
        </p:txBody>
      </p:sp>
      <p:pic>
        <p:nvPicPr>
          <p:cNvPr id="4098" name="Picture 2" descr="A graph with a blue and orange rectangular bar&#10;&#10;Description automatically generated">
            <a:extLst>
              <a:ext uri="{FF2B5EF4-FFF2-40B4-BE49-F238E27FC236}">
                <a16:creationId xmlns:a16="http://schemas.microsoft.com/office/drawing/2014/main" id="{7E42F4A8-AA1F-99F7-1936-A8DB3668B161}"/>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p:blipFill>
        <p:spPr bwMode="auto">
          <a:xfrm>
            <a:off x="516054" y="1196849"/>
            <a:ext cx="3788186" cy="277484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2B3559E6-7787-6816-5602-5BAE86E07D5C}"/>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8</a:t>
            </a:fld>
            <a:endParaRPr lang="en-US"/>
          </a:p>
        </p:txBody>
      </p:sp>
      <p:graphicFrame>
        <p:nvGraphicFramePr>
          <p:cNvPr id="5" name="Table 4">
            <a:extLst>
              <a:ext uri="{FF2B5EF4-FFF2-40B4-BE49-F238E27FC236}">
                <a16:creationId xmlns:a16="http://schemas.microsoft.com/office/drawing/2014/main" id="{4599000C-ADEE-1926-E059-25D8F6588D02}"/>
              </a:ext>
            </a:extLst>
          </p:cNvPr>
          <p:cNvGraphicFramePr>
            <a:graphicFrameLocks noGrp="1"/>
          </p:cNvGraphicFramePr>
          <p:nvPr>
            <p:extLst>
              <p:ext uri="{D42A27DB-BD31-4B8C-83A1-F6EECF244321}">
                <p14:modId xmlns:p14="http://schemas.microsoft.com/office/powerpoint/2010/main" val="4187814550"/>
              </p:ext>
            </p:extLst>
          </p:nvPr>
        </p:nvGraphicFramePr>
        <p:xfrm>
          <a:off x="167144" y="4139383"/>
          <a:ext cx="11198947" cy="1635785"/>
        </p:xfrm>
        <a:graphic>
          <a:graphicData uri="http://schemas.openxmlformats.org/drawingml/2006/table">
            <a:tbl>
              <a:tblPr>
                <a:solidFill>
                  <a:srgbClr val="F2F2F2">
                    <a:alpha val="45098"/>
                  </a:srgbClr>
                </a:solidFill>
              </a:tblPr>
              <a:tblGrid>
                <a:gridCol w="370407">
                  <a:extLst>
                    <a:ext uri="{9D8B030D-6E8A-4147-A177-3AD203B41FA5}">
                      <a16:colId xmlns:a16="http://schemas.microsoft.com/office/drawing/2014/main" val="351950883"/>
                    </a:ext>
                  </a:extLst>
                </a:gridCol>
                <a:gridCol w="2650496">
                  <a:extLst>
                    <a:ext uri="{9D8B030D-6E8A-4147-A177-3AD203B41FA5}">
                      <a16:colId xmlns:a16="http://schemas.microsoft.com/office/drawing/2014/main" val="66674791"/>
                    </a:ext>
                  </a:extLst>
                </a:gridCol>
                <a:gridCol w="2009370">
                  <a:extLst>
                    <a:ext uri="{9D8B030D-6E8A-4147-A177-3AD203B41FA5}">
                      <a16:colId xmlns:a16="http://schemas.microsoft.com/office/drawing/2014/main" val="3245767699"/>
                    </a:ext>
                  </a:extLst>
                </a:gridCol>
                <a:gridCol w="4614838">
                  <a:extLst>
                    <a:ext uri="{9D8B030D-6E8A-4147-A177-3AD203B41FA5}">
                      <a16:colId xmlns:a16="http://schemas.microsoft.com/office/drawing/2014/main" val="3572973003"/>
                    </a:ext>
                  </a:extLst>
                </a:gridCol>
                <a:gridCol w="1553836">
                  <a:extLst>
                    <a:ext uri="{9D8B030D-6E8A-4147-A177-3AD203B41FA5}">
                      <a16:colId xmlns:a16="http://schemas.microsoft.com/office/drawing/2014/main" val="2451258661"/>
                    </a:ext>
                  </a:extLst>
                </a:gridCol>
              </a:tblGrid>
              <a:tr h="149464">
                <a:tc>
                  <a:txBody>
                    <a:bodyPr/>
                    <a:lstStyle/>
                    <a:p>
                      <a:pPr algn="r"/>
                      <a:endParaRPr lang="en-US" sz="900" b="1" cap="none" spc="0">
                        <a:solidFill>
                          <a:schemeClr val="tx1"/>
                        </a:solidFill>
                        <a:effectLst/>
                      </a:endParaRPr>
                    </a:p>
                  </a:txBody>
                  <a:tcPr marL="17804" marR="17804" marT="67291" marB="8902" anchor="ctr">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F2F2F2">
                        <a:alpha val="45098"/>
                      </a:srgbClr>
                    </a:solidFill>
                  </a:tcPr>
                </a:tc>
                <a:tc>
                  <a:txBody>
                    <a:bodyPr/>
                    <a:lstStyle/>
                    <a:p>
                      <a:pPr algn="r"/>
                      <a:r>
                        <a:rPr lang="en-US" sz="900" b="1" cap="none" spc="0">
                          <a:solidFill>
                            <a:schemeClr val="tx1"/>
                          </a:solidFill>
                          <a:effectLst/>
                        </a:rPr>
                        <a:t>Contributions</a:t>
                      </a:r>
                    </a:p>
                  </a:txBody>
                  <a:tcPr marL="17804" marR="17804" marT="67291" marB="8902" anchor="ctr">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F2F2F2">
                        <a:alpha val="45098"/>
                      </a:srgbClr>
                    </a:solidFill>
                  </a:tcPr>
                </a:tc>
                <a:tc>
                  <a:txBody>
                    <a:bodyPr/>
                    <a:lstStyle/>
                    <a:p>
                      <a:pPr algn="r"/>
                      <a:r>
                        <a:rPr lang="en-US" sz="900" b="1" cap="none" spc="0">
                          <a:solidFill>
                            <a:schemeClr val="tx1"/>
                          </a:solidFill>
                          <a:effectLst/>
                        </a:rPr>
                        <a:t>Title</a:t>
                      </a:r>
                    </a:p>
                  </a:txBody>
                  <a:tcPr marL="17804" marR="17804" marT="67291" marB="8902" anchor="ctr">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F2F2F2">
                        <a:alpha val="45098"/>
                      </a:srgbClr>
                    </a:solidFill>
                  </a:tcPr>
                </a:tc>
                <a:tc>
                  <a:txBody>
                    <a:bodyPr/>
                    <a:lstStyle/>
                    <a:p>
                      <a:pPr algn="r"/>
                      <a:r>
                        <a:rPr lang="en-US" sz="900" b="1" cap="none" spc="0">
                          <a:solidFill>
                            <a:schemeClr val="tx1"/>
                          </a:solidFill>
                          <a:effectLst/>
                        </a:rPr>
                        <a:t>Review</a:t>
                      </a:r>
                    </a:p>
                  </a:txBody>
                  <a:tcPr marL="17804" marR="17804" marT="67291" marB="8902" anchor="ctr">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F2F2F2">
                        <a:alpha val="45098"/>
                      </a:srgbClr>
                    </a:solidFill>
                  </a:tcPr>
                </a:tc>
                <a:tc>
                  <a:txBody>
                    <a:bodyPr/>
                    <a:lstStyle/>
                    <a:p>
                      <a:pPr algn="r"/>
                      <a:r>
                        <a:rPr lang="en-US" sz="900" b="1" cap="none" spc="0" dirty="0">
                          <a:solidFill>
                            <a:schemeClr val="tx1"/>
                          </a:solidFill>
                          <a:effectLst/>
                        </a:rPr>
                        <a:t>Helpfulness</a:t>
                      </a:r>
                    </a:p>
                  </a:txBody>
                  <a:tcPr marL="17804" marR="17804" marT="67291" marB="8902" anchor="ctr">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F2F2F2">
                        <a:alpha val="45098"/>
                      </a:srgbClr>
                    </a:solidFill>
                  </a:tcPr>
                </a:tc>
                <a:extLst>
                  <a:ext uri="{0D108BD9-81ED-4DB2-BD59-A6C34878D82A}">
                    <a16:rowId xmlns:a16="http://schemas.microsoft.com/office/drawing/2014/main" val="2491375416"/>
                  </a:ext>
                </a:extLst>
              </a:tr>
              <a:tr h="459440">
                <a:tc>
                  <a:txBody>
                    <a:bodyPr/>
                    <a:lstStyle/>
                    <a:p>
                      <a:pPr fontAlgn="ctr"/>
                      <a:r>
                        <a:rPr lang="en-US" sz="900" b="1" cap="none" spc="0">
                          <a:solidFill>
                            <a:schemeClr val="tx1"/>
                          </a:solidFill>
                          <a:effectLst/>
                        </a:rPr>
                        <a:t>0</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tc>
                  <a:txBody>
                    <a:bodyPr/>
                    <a:lstStyle/>
                    <a:p>
                      <a:pPr algn="r"/>
                      <a:r>
                        <a:rPr lang="en-US" sz="900" cap="none" spc="0" dirty="0">
                          <a:solidFill>
                            <a:schemeClr val="tx1"/>
                          </a:solidFill>
                          <a:effectLst/>
                        </a:rPr>
                        <a:t>Riyadh, Saudi Arabia;1 </a:t>
                      </a:r>
                      <a:r>
                        <a:rPr lang="en-US" sz="900" cap="none" spc="0" dirty="0">
                          <a:solidFill>
                            <a:schemeClr val="tx1"/>
                          </a:solidFill>
                          <a:effectLst/>
                          <a:highlight>
                            <a:srgbClr val="FFFF00"/>
                          </a:highlight>
                        </a:rPr>
                        <a:t>contribution</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tc>
                  <a:txBody>
                    <a:bodyPr/>
                    <a:lstStyle/>
                    <a:p>
                      <a:pPr algn="r"/>
                      <a:r>
                        <a:rPr lang="en-US" sz="900" cap="none" spc="0" dirty="0">
                          <a:solidFill>
                            <a:schemeClr val="tx1"/>
                          </a:solidFill>
                          <a:effectLst/>
                        </a:rPr>
                        <a:t>['Nice']</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tc>
                  <a:txBody>
                    <a:bodyPr/>
                    <a:lstStyle/>
                    <a:p>
                      <a:pPr algn="r"/>
                      <a:r>
                        <a:rPr lang="en-US" sz="900" cap="none" spc="0" dirty="0">
                          <a:solidFill>
                            <a:schemeClr val="tx1"/>
                          </a:solidFill>
                          <a:effectLst/>
                        </a:rPr>
                        <a:t>Nice experience in the hotel for anyone who would like to stay in NYC. It is near the World Trade Center. I will choose it if I come again to NYC. Also, Special thanks to </a:t>
                      </a:r>
                      <a:r>
                        <a:rPr lang="en-US" sz="900" cap="none" spc="0" dirty="0" err="1">
                          <a:solidFill>
                            <a:schemeClr val="tx1"/>
                          </a:solidFill>
                          <a:effectLst/>
                        </a:rPr>
                        <a:t>Mr.Luigi</a:t>
                      </a:r>
                      <a:r>
                        <a:rPr lang="en-US" sz="900" cap="none" spc="0" dirty="0">
                          <a:solidFill>
                            <a:schemeClr val="tx1"/>
                          </a:solidFill>
                          <a:effectLst/>
                        </a:rPr>
                        <a:t> &amp; </a:t>
                      </a:r>
                      <a:r>
                        <a:rPr lang="en-US" sz="900" cap="none" spc="0" dirty="0" err="1">
                          <a:solidFill>
                            <a:schemeClr val="tx1"/>
                          </a:solidFill>
                          <a:effectLst/>
                        </a:rPr>
                        <a:t>Mr.An</a:t>
                      </a:r>
                      <a:r>
                        <a:rPr lang="en-US" sz="900" cap="none" spc="0" dirty="0">
                          <a:solidFill>
                            <a:schemeClr val="tx1"/>
                          </a:solidFill>
                          <a:effectLst/>
                        </a:rPr>
                        <a:t> &amp; </a:t>
                      </a:r>
                      <a:r>
                        <a:rPr lang="en-US" sz="900" cap="none" spc="0" dirty="0" err="1">
                          <a:solidFill>
                            <a:schemeClr val="tx1"/>
                          </a:solidFill>
                          <a:effectLst/>
                        </a:rPr>
                        <a:t>Ms.Nakita</a:t>
                      </a:r>
                      <a:r>
                        <a:rPr lang="en-US" sz="900" cap="none" spc="0" dirty="0">
                          <a:solidFill>
                            <a:schemeClr val="tx1"/>
                          </a:solidFill>
                          <a:effectLst/>
                        </a:rPr>
                        <a:t> for their kindness and their nice hospitality.</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tc>
                  <a:txBody>
                    <a:bodyPr/>
                    <a:lstStyle/>
                    <a:p>
                      <a:pPr algn="r"/>
                      <a:r>
                        <a:rPr lang="en-US" sz="900" cap="none" spc="0" dirty="0">
                          <a:solidFill>
                            <a:schemeClr val="tx1"/>
                          </a:solidFill>
                          <a:effectLst/>
                        </a:rPr>
                        <a:t>not helpful</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extLst>
                  <a:ext uri="{0D108BD9-81ED-4DB2-BD59-A6C34878D82A}">
                    <a16:rowId xmlns:a16="http://schemas.microsoft.com/office/drawing/2014/main" val="4115513510"/>
                  </a:ext>
                </a:extLst>
              </a:tr>
              <a:tr h="934759">
                <a:tc>
                  <a:txBody>
                    <a:bodyPr/>
                    <a:lstStyle/>
                    <a:p>
                      <a:pPr fontAlgn="ctr"/>
                      <a:r>
                        <a:rPr lang="en-US" sz="900" b="1" cap="none" spc="0">
                          <a:solidFill>
                            <a:schemeClr val="tx1"/>
                          </a:solidFill>
                          <a:effectLst/>
                        </a:rPr>
                        <a:t>1</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tc>
                  <a:txBody>
                    <a:bodyPr/>
                    <a:lstStyle/>
                    <a:p>
                      <a:pPr algn="r"/>
                      <a:r>
                        <a:rPr lang="en-US" sz="900" cap="none" spc="0" dirty="0">
                          <a:solidFill>
                            <a:schemeClr val="tx1"/>
                          </a:solidFill>
                          <a:effectLst/>
                        </a:rPr>
                        <a:t>Montreal, Canada;8939 contributions;8939;100 </a:t>
                      </a:r>
                      <a:r>
                        <a:rPr lang="en-US" sz="900" cap="none" spc="0" dirty="0">
                          <a:solidFill>
                            <a:schemeClr val="tx1"/>
                          </a:solidFill>
                          <a:effectLst/>
                          <a:highlight>
                            <a:srgbClr val="FFFF00"/>
                          </a:highlight>
                        </a:rPr>
                        <a:t>helpful votes</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tc>
                  <a:txBody>
                    <a:bodyPr/>
                    <a:lstStyle/>
                    <a:p>
                      <a:pPr algn="r"/>
                      <a:r>
                        <a:rPr lang="en-US" sz="900" cap="none" spc="0" dirty="0">
                          <a:solidFill>
                            <a:schemeClr val="tx1"/>
                          </a:solidFill>
                          <a:effectLst/>
                        </a:rPr>
                        <a:t>['Nice stay for my return to New York']</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tc>
                  <a:txBody>
                    <a:bodyPr/>
                    <a:lstStyle/>
                    <a:p>
                      <a:pPr algn="r"/>
                      <a:r>
                        <a:rPr lang="en-US" sz="900" cap="none" spc="0" dirty="0">
                          <a:solidFill>
                            <a:schemeClr val="tx1"/>
                          </a:solidFill>
                          <a:effectLst/>
                        </a:rPr>
                        <a:t>I hadn't been to New York in 22 months (which is really long for me). I decided to stay away from Midtown so picked this hotel in the financial district. The personnel was really nice and helpful. I had few needs and did not require the room clean but they provided me with anything I requested. They were also very helpful with the subway system. Because of Hurricane Henri my flight was cancelled and they were very accommodating with giving me an extra night in the same room. I really enjoyed my stay</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tc>
                  <a:txBody>
                    <a:bodyPr/>
                    <a:lstStyle/>
                    <a:p>
                      <a:pPr algn="r"/>
                      <a:r>
                        <a:rPr lang="en-US" sz="900" cap="none" spc="0" dirty="0">
                          <a:solidFill>
                            <a:schemeClr val="tx1"/>
                          </a:solidFill>
                          <a:effectLst/>
                        </a:rPr>
                        <a:t>Helpful</a:t>
                      </a:r>
                    </a:p>
                  </a:txBody>
                  <a:tcPr marL="17804" marR="17804" marT="67291" marB="8902" anchor="ctr">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extLst>
                  <a:ext uri="{0D108BD9-81ED-4DB2-BD59-A6C34878D82A}">
                    <a16:rowId xmlns:a16="http://schemas.microsoft.com/office/drawing/2014/main" val="2376559975"/>
                  </a:ext>
                </a:extLst>
              </a:tr>
            </a:tbl>
          </a:graphicData>
        </a:graphic>
      </p:graphicFrame>
      <p:pic>
        <p:nvPicPr>
          <p:cNvPr id="4100" name="Picture 4">
            <a:extLst>
              <a:ext uri="{FF2B5EF4-FFF2-40B4-BE49-F238E27FC236}">
                <a16:creationId xmlns:a16="http://schemas.microsoft.com/office/drawing/2014/main" id="{39BB126C-A60E-D8CA-EF1A-47B46486D0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0802" y="1173113"/>
            <a:ext cx="2966960" cy="279858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0563400-591C-DED1-58B2-0372F5B0942A}"/>
              </a:ext>
            </a:extLst>
          </p:cNvPr>
          <p:cNvSpPr txBox="1"/>
          <p:nvPr/>
        </p:nvSpPr>
        <p:spPr>
          <a:xfrm>
            <a:off x="8327924" y="2118228"/>
            <a:ext cx="2966960" cy="400110"/>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wrap="square" rtlCol="0">
            <a:spAutoFit/>
          </a:bodyPr>
          <a:lstStyle/>
          <a:p>
            <a:pPr algn="l"/>
            <a:r>
              <a:rPr lang="en-US" sz="2000" dirty="0">
                <a:solidFill>
                  <a:schemeClr val="tx2"/>
                </a:solidFill>
                <a:latin typeface="Sofia Pro Medium" panose="020B0000000000000000" pitchFamily="34" charset="0"/>
              </a:rPr>
              <a:t>Class Imbalance observed</a:t>
            </a:r>
          </a:p>
        </p:txBody>
      </p:sp>
    </p:spTree>
    <p:extLst>
      <p:ext uri="{BB962C8B-B14F-4D97-AF65-F5344CB8AC3E}">
        <p14:creationId xmlns:p14="http://schemas.microsoft.com/office/powerpoint/2010/main" val="559054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DA1D86D-B210-E7C6-272C-C5F059088A3F}"/>
              </a:ext>
            </a:extLst>
          </p:cNvPr>
          <p:cNvSpPr>
            <a:spLocks noGrp="1"/>
          </p:cNvSpPr>
          <p:nvPr>
            <p:ph type="title"/>
          </p:nvPr>
        </p:nvSpPr>
        <p:spPr>
          <a:xfrm>
            <a:off x="155524" y="837441"/>
            <a:ext cx="7474307" cy="516702"/>
          </a:xfrm>
          <a:noFill/>
          <a:ln>
            <a:noFill/>
          </a:ln>
        </p:spPr>
        <p:style>
          <a:lnRef idx="0">
            <a:scrgbClr r="0" g="0" b="0"/>
          </a:lnRef>
          <a:fillRef idx="0">
            <a:scrgbClr r="0" g="0" b="0"/>
          </a:fillRef>
          <a:effectRef idx="0">
            <a:scrgbClr r="0" g="0" b="0"/>
          </a:effectRef>
          <a:fontRef idx="minor">
            <a:schemeClr val="dk1"/>
          </a:fontRef>
        </p:style>
        <p:txBody>
          <a:bodyPr/>
          <a:lstStyle/>
          <a:p>
            <a:r>
              <a:rPr lang="en-US" sz="3200" dirty="0">
                <a:solidFill>
                  <a:schemeClr val="tx2"/>
                </a:solidFill>
              </a:rPr>
              <a:t>Assigning final labels to the data</a:t>
            </a:r>
          </a:p>
        </p:txBody>
      </p:sp>
      <p:pic>
        <p:nvPicPr>
          <p:cNvPr id="6" name="Content Placeholder 5" descr="A close-up of a screen&#10;&#10;Description automatically generated">
            <a:extLst>
              <a:ext uri="{FF2B5EF4-FFF2-40B4-BE49-F238E27FC236}">
                <a16:creationId xmlns:a16="http://schemas.microsoft.com/office/drawing/2014/main" id="{A2EDBFEA-E2CE-AC15-9FB9-4DEB405019A0}"/>
              </a:ext>
            </a:extLst>
          </p:cNvPr>
          <p:cNvPicPr>
            <a:picLocks noGrp="1" noChangeAspect="1"/>
          </p:cNvPicPr>
          <p:nvPr>
            <p:ph idx="1"/>
          </p:nvPr>
        </p:nvPicPr>
        <p:blipFill>
          <a:blip r:embed="rId2"/>
          <a:stretch>
            <a:fillRect/>
          </a:stretch>
        </p:blipFill>
        <p:spPr>
          <a:xfrm>
            <a:off x="116196" y="2349910"/>
            <a:ext cx="11942870" cy="3075289"/>
          </a:xfrm>
          <a:noFill/>
        </p:spPr>
      </p:pic>
      <p:sp>
        <p:nvSpPr>
          <p:cNvPr id="4" name="Slide Number Placeholder 3">
            <a:extLst>
              <a:ext uri="{FF2B5EF4-FFF2-40B4-BE49-F238E27FC236}">
                <a16:creationId xmlns:a16="http://schemas.microsoft.com/office/drawing/2014/main" id="{9DE082EA-AF3E-7021-D9C9-04F2512BD172}"/>
              </a:ext>
            </a:extLst>
          </p:cNvPr>
          <p:cNvSpPr>
            <a:spLocks noGrp="1"/>
          </p:cNvSpPr>
          <p:nvPr>
            <p:ph type="sldNum" sz="quarter" idx="12"/>
          </p:nvPr>
        </p:nvSpPr>
        <p:spPr>
          <a:xfrm>
            <a:off x="4724400" y="6356350"/>
            <a:ext cx="2743200" cy="365125"/>
          </a:xfrm>
        </p:spPr>
        <p:txBody>
          <a:bodyPr anchor="ctr">
            <a:normAutofit/>
          </a:bodyPr>
          <a:lstStyle/>
          <a:p>
            <a:pPr>
              <a:spcAft>
                <a:spcPts val="600"/>
              </a:spcAft>
            </a:pPr>
            <a:fld id="{FB12CDF8-32CE-4E9C-B71D-397F5A61EE24}" type="slidenum">
              <a:rPr lang="en-US" smtClean="0"/>
              <a:pPr>
                <a:spcAft>
                  <a:spcPts val="600"/>
                </a:spcAft>
              </a:pPr>
              <a:t>9</a:t>
            </a:fld>
            <a:endParaRPr lang="en-US"/>
          </a:p>
        </p:txBody>
      </p:sp>
    </p:spTree>
    <p:extLst>
      <p:ext uri="{BB962C8B-B14F-4D97-AF65-F5344CB8AC3E}">
        <p14:creationId xmlns:p14="http://schemas.microsoft.com/office/powerpoint/2010/main" val="3826060455"/>
      </p:ext>
    </p:extLst>
  </p:cSld>
  <p:clrMapOvr>
    <a:masterClrMapping/>
  </p:clrMapOvr>
</p:sld>
</file>

<file path=ppt/theme/theme1.xml><?xml version="1.0" encoding="utf-8"?>
<a:theme xmlns:a="http://schemas.openxmlformats.org/drawingml/2006/main" name="MAT008_Robinson_PPT_template_20160817_1e">
  <a:themeElements>
    <a:clrScheme name="Robinson Office Colors">
      <a:dk1>
        <a:srgbClr val="404041"/>
      </a:dk1>
      <a:lt1>
        <a:srgbClr val="EDEEEF"/>
      </a:lt1>
      <a:dk2>
        <a:srgbClr val="0039A6"/>
      </a:dk2>
      <a:lt2>
        <a:srgbClr val="A4A9AD"/>
      </a:lt2>
      <a:accent1>
        <a:srgbClr val="0039A6"/>
      </a:accent1>
      <a:accent2>
        <a:srgbClr val="C60C30"/>
      </a:accent2>
      <a:accent3>
        <a:srgbClr val="006F42"/>
      </a:accent3>
      <a:accent4>
        <a:srgbClr val="FFC843"/>
      </a:accent4>
      <a:accent5>
        <a:srgbClr val="61B4E4"/>
      </a:accent5>
      <a:accent6>
        <a:srgbClr val="EF7622"/>
      </a:accent6>
      <a:hlink>
        <a:srgbClr val="0563C1"/>
      </a:hlink>
      <a:folHlink>
        <a:srgbClr val="4F5458"/>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latin typeface="Sofia Pro Medium" panose="020B0000000000000000" pitchFamily="34" charset="0"/>
          </a:defRPr>
        </a:defPPr>
      </a:lstStyle>
    </a:txDef>
  </a:objectDefaults>
  <a:extraClrSchemeLst/>
  <a:extLst>
    <a:ext uri="{05A4C25C-085E-4340-85A3-A5531E510DB2}">
      <thm15:themeFamily xmlns:thm15="http://schemas.microsoft.com/office/thememl/2012/main" name="Robinson_PPT_template_16x9_CE_3" id="{7E7BB4D5-A6CF-D840-B64A-1A7149FE5A55}" vid="{43DDED81-B479-0843-AF32-54DCDA12F5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B25BB10498DA443B4CB18627C25F13D" ma:contentTypeVersion="9" ma:contentTypeDescription="Create a new document." ma:contentTypeScope="" ma:versionID="2130e189e1b32389e78f637f73bab6ef">
  <xsd:schema xmlns:xsd="http://www.w3.org/2001/XMLSchema" xmlns:xs="http://www.w3.org/2001/XMLSchema" xmlns:p="http://schemas.microsoft.com/office/2006/metadata/properties" xmlns:ns2="c2e4d68a-9cd3-4fd1-89ba-85a57750fffc" xmlns:ns3="e059c17a-13ee-48d5-b64f-a502b4975c15" targetNamespace="http://schemas.microsoft.com/office/2006/metadata/properties" ma:root="true" ma:fieldsID="a9cb41467295c61627faa6bd7fd69a5c" ns2:_="" ns3:_="">
    <xsd:import namespace="c2e4d68a-9cd3-4fd1-89ba-85a57750fffc"/>
    <xsd:import namespace="e059c17a-13ee-48d5-b64f-a502b4975c1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e4d68a-9cd3-4fd1-89ba-85a57750fff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Length (seconds)" ma:internalName="MediaLengthInSeconds" ma:readOnly="true">
      <xsd:simpleType>
        <xsd:restriction base="dms:Unknown"/>
      </xsd:simpleType>
    </xsd:element>
    <xsd:element name="MediaServiceSearchProperties" ma:index="1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059c17a-13ee-48d5-b64f-a502b4975c15"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37217F8-93EB-470E-A43D-042F40CAAA50}">
  <ds:schemaRefs>
    <ds:schemaRef ds:uri="http://schemas.microsoft.com/sharepoint/v3/contenttype/forms"/>
  </ds:schemaRefs>
</ds:datastoreItem>
</file>

<file path=customXml/itemProps2.xml><?xml version="1.0" encoding="utf-8"?>
<ds:datastoreItem xmlns:ds="http://schemas.openxmlformats.org/officeDocument/2006/customXml" ds:itemID="{E536DAC0-FE7C-4788-83E3-B3885A43582E}">
  <ds:schemaRefs>
    <ds:schemaRef ds:uri="c2e4d68a-9cd3-4fd1-89ba-85a57750fffc"/>
    <ds:schemaRef ds:uri="e059c17a-13ee-48d5-b64f-a502b4975c1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2795</TotalTime>
  <Words>763</Words>
  <Application>Microsoft Office PowerPoint</Application>
  <PresentationFormat>Widescreen</PresentationFormat>
  <Paragraphs>171</Paragraphs>
  <Slides>20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Calibri</vt:lpstr>
      <vt:lpstr>Arial</vt:lpstr>
      <vt:lpstr>Courier New</vt:lpstr>
      <vt:lpstr>Times New Roman</vt:lpstr>
      <vt:lpstr>Palatino</vt:lpstr>
      <vt:lpstr>Sofia Pro Medium</vt:lpstr>
      <vt:lpstr>MAT008_Robinson_PPT_template_20160817_1e</vt:lpstr>
      <vt:lpstr>           MSA 8389  Directed reading in Analytics – Trip Advisor Project   Shreyashi Mukhopadhyay  July 31, 2023 </vt:lpstr>
      <vt:lpstr>Multimodal classification of the Helpfulness of a review using Text and Image data from Tripadvisor.com</vt:lpstr>
      <vt:lpstr>Architecture: Multimodal classification using Text and Image data </vt:lpstr>
      <vt:lpstr>Classification of the Helpfulness of text reviews using LSTMs onTripAdvisor.com</vt:lpstr>
      <vt:lpstr>Web scraping text and image reviews from Tripadvisor.com</vt:lpstr>
      <vt:lpstr> Data Description - TripAdvisor_Text_Reviews.csv </vt:lpstr>
      <vt:lpstr>Overall Reviews Sentiment - Positive</vt:lpstr>
      <vt:lpstr>Label the data using Helpfulness of the review</vt:lpstr>
      <vt:lpstr>Assigning final labels to the data</vt:lpstr>
      <vt:lpstr>Data Cleaning</vt:lpstr>
      <vt:lpstr>Distribution of top 20-word tokens</vt:lpstr>
      <vt:lpstr>Feature extraction using TFIDF method</vt:lpstr>
      <vt:lpstr>Modelling</vt:lpstr>
      <vt:lpstr>LSTM Model</vt:lpstr>
      <vt:lpstr>BiLSTM  Model</vt:lpstr>
      <vt:lpstr>GRU Model</vt:lpstr>
      <vt:lpstr>Model comparison – Original VS Predicted Classes</vt:lpstr>
      <vt:lpstr>Champion Model : GRU</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H1– Cover Headline Can Be Two Lines</dc:title>
  <dc:creator>CHARITY EKPO</dc:creator>
  <cp:lastModifiedBy>Shreyashi Mukhopadhyay</cp:lastModifiedBy>
  <cp:revision>27</cp:revision>
  <dcterms:created xsi:type="dcterms:W3CDTF">2020-09-25T14:57:05Z</dcterms:created>
  <dcterms:modified xsi:type="dcterms:W3CDTF">2023-08-01T02:31:55Z</dcterms:modified>
</cp:coreProperties>
</file>

<file path=docProps/thumbnail.jpeg>
</file>